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380" r:id="rId3"/>
    <p:sldId id="385" r:id="rId4"/>
  </p:sldIdLst>
  <p:sldSz cx="9144000" cy="6858000" type="screen4x3"/>
  <p:notesSz cx="6681788" cy="9812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496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95" userDrawn="1">
          <p15:clr>
            <a:srgbClr val="A4A3A4"/>
          </p15:clr>
        </p15:guide>
        <p15:guide id="9" pos="611" userDrawn="1">
          <p15:clr>
            <a:srgbClr val="A4A3A4"/>
          </p15:clr>
        </p15:guide>
        <p15:guide id="10" pos="5149" userDrawn="1">
          <p15:clr>
            <a:srgbClr val="A4A3A4"/>
          </p15:clr>
        </p15:guide>
        <p15:guide id="11" pos="4608" userDrawn="1">
          <p15:clr>
            <a:srgbClr val="A4A3A4"/>
          </p15:clr>
        </p15:guide>
        <p15:guide id="12" pos="3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091">
          <p15:clr>
            <a:srgbClr val="A4A3A4"/>
          </p15:clr>
        </p15:guide>
        <p15:guide id="4" pos="2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CEC"/>
    <a:srgbClr val="73C484"/>
    <a:srgbClr val="FFFF00"/>
    <a:srgbClr val="295E67"/>
    <a:srgbClr val="0000FF"/>
    <a:srgbClr val="555CED"/>
    <a:srgbClr val="D2DB80"/>
    <a:srgbClr val="C55CB4"/>
    <a:srgbClr val="E6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444" y="9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2880"/>
        <p:guide pos="395"/>
        <p:guide pos="611"/>
        <p:guide pos="5149"/>
        <p:guide pos="4608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27"/>
        <p:guide pos="2141"/>
        <p:guide orient="horz" pos="3091"/>
        <p:guide pos="2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84801" y="0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13.10.2015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20019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84801" y="9320019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13.10.2015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736600"/>
            <a:ext cx="4903788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9" tIns="45084" rIns="90169" bIns="45084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179" y="4660861"/>
            <a:ext cx="5345430" cy="4415552"/>
          </a:xfrm>
          <a:prstGeom prst="rect">
            <a:avLst/>
          </a:prstGeom>
        </p:spPr>
        <p:txBody>
          <a:bodyPr vert="horz" lIns="90169" tIns="45084" rIns="90169" bIns="45084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20019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801" y="9320019"/>
            <a:ext cx="2895441" cy="490617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200470">
              <a:defRPr/>
            </a:lvl6pPr>
            <a:lvl7pPr marL="1406265">
              <a:defRPr/>
            </a:lvl7pPr>
            <a:lvl8pPr marL="1612060">
              <a:defRPr/>
            </a:lvl8pPr>
            <a:lvl9pPr marL="1817855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3601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13.10.2015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270271"/>
            <a:ext cx="7344816" cy="350417"/>
          </a:xfrm>
          <a:prstGeom prst="rect">
            <a:avLst/>
          </a:prstGeom>
          <a:effectLst/>
          <a:scene3d>
            <a:camera prst="orthographicFront">
              <a:rot lat="600000" lon="0" rev="0"/>
            </a:camera>
            <a:lightRig rig="threePt" dir="t"/>
          </a:scene3d>
        </p:spPr>
        <p:txBody>
          <a:bodyPr vert="horz" lIns="68598" tIns="34299" rIns="68598" bIns="34299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МЕСТОНАХОЖДЕНИЕ 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ТРК 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«СЕВЕРНАЯ МОЗАИКА»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55576" y="3166319"/>
            <a:ext cx="3161853" cy="1558825"/>
          </a:xfrm>
          <a:prstGeom prst="rect">
            <a:avLst/>
          </a:prstGeom>
          <a:effectLst/>
          <a:scene3d>
            <a:camera prst="orthographicFront">
              <a:rot lat="600000" lon="0" rev="0"/>
            </a:camera>
            <a:lightRig rig="threePt" dir="t"/>
          </a:scene3d>
        </p:spPr>
        <p:txBody>
          <a:bodyPr vert="horz" lIns="68598" tIns="34299" rIns="68598" bIns="34299" rtlCol="0" anchor="ctr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ТРК «Северная мозаика» располагается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Табагинском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мысе в 33 км. от города Якутска.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Это одно из географически выгоднейших, с точки зрения развития туризма, мест.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Замысел проекта – на земельном участке общей площадью 22 гектара максимально содержательно и познавательно раскрыть культуру, быт, уклад жизни народов, составляющих Северную цивилизацию мира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Удаление ТРК «Северная мозаика» 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речного порта - 36 км, от ближайшей железнодорожной станции – 23 км и международного аэропорта «Якутск» - 40 км.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56" t="15001" r="47638" b="19200"/>
          <a:stretch/>
        </p:blipFill>
        <p:spPr>
          <a:xfrm>
            <a:off x="4258688" y="1196752"/>
            <a:ext cx="441776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 flipH="1">
            <a:off x="5489870" y="1656388"/>
            <a:ext cx="1742174" cy="216000"/>
          </a:xfrm>
          <a:prstGeom prst="homePlate">
            <a:avLst>
              <a:gd name="adj" fmla="val 0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72000" tIns="72000" rIns="72000" bIns="72000" anchor="ctr" anchorCtr="0"/>
          <a:lstStyle>
            <a:defPPr>
              <a:defRPr lang="en-US"/>
            </a:defPPr>
            <a:lvl1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89870" y="1668255"/>
            <a:ext cx="1691489" cy="216982"/>
          </a:xfrm>
          <a:prstGeom prst="rect">
            <a:avLst/>
          </a:prstGeom>
          <a:noFill/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ТРК «СЕВЕРНАЯ МОЗАИКА»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41503"/>
            <a:ext cx="25028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4579" y="414287"/>
            <a:ext cx="5832648" cy="350417"/>
          </a:xfrm>
          <a:prstGeom prst="rect">
            <a:avLst/>
          </a:prstGeom>
          <a:effectLst/>
          <a:scene3d>
            <a:camera prst="orthographicFront">
              <a:rot lat="600000" lon="0" rev="0"/>
            </a:camera>
            <a:lightRig rig="threePt" dir="t"/>
          </a:scene3d>
        </p:spPr>
        <p:txBody>
          <a:bodyPr vert="horz" lIns="68598" tIns="34299" rIns="68598" bIns="34299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ТЕРРИТОРИЯ ТРК 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«СЕВЕРНАЯ МОЗАИКА»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5350" t="15701" r="18894" b="17101"/>
          <a:stretch/>
        </p:blipFill>
        <p:spPr>
          <a:xfrm>
            <a:off x="107504" y="1124744"/>
            <a:ext cx="889373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flipH="1">
            <a:off x="2605956" y="1412776"/>
            <a:ext cx="1742174" cy="360000"/>
          </a:xfrm>
          <a:prstGeom prst="wedgeRectCallout">
            <a:avLst>
              <a:gd name="adj1" fmla="val 77336"/>
              <a:gd name="adj2" fmla="val 27222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r>
              <a:rPr lang="ru-RU" dirty="0"/>
              <a:t>Реабилитационный центр «</a:t>
            </a:r>
            <a:r>
              <a:rPr lang="ru-RU" dirty="0" err="1"/>
              <a:t>Табагинский</a:t>
            </a:r>
            <a:r>
              <a:rPr lang="ru-RU" dirty="0"/>
              <a:t> мыс 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628900" y="3860564"/>
            <a:ext cx="5647388" cy="2316226"/>
          </a:xfrm>
          <a:custGeom>
            <a:avLst/>
            <a:gdLst>
              <a:gd name="connsiteX0" fmla="*/ 8292 w 5655680"/>
              <a:gd name="connsiteY0" fmla="*/ 861745 h 2412051"/>
              <a:gd name="connsiteX1" fmla="*/ 332142 w 5655680"/>
              <a:gd name="connsiteY1" fmla="*/ 661720 h 2412051"/>
              <a:gd name="connsiteX2" fmla="*/ 1113192 w 5655680"/>
              <a:gd name="connsiteY2" fmla="*/ 699820 h 2412051"/>
              <a:gd name="connsiteX3" fmla="*/ 2265717 w 5655680"/>
              <a:gd name="connsiteY3" fmla="*/ 804595 h 2412051"/>
              <a:gd name="connsiteX4" fmla="*/ 2903892 w 5655680"/>
              <a:gd name="connsiteY4" fmla="*/ 890320 h 2412051"/>
              <a:gd name="connsiteX5" fmla="*/ 3637317 w 5655680"/>
              <a:gd name="connsiteY5" fmla="*/ 795070 h 2412051"/>
              <a:gd name="connsiteX6" fmla="*/ 4313592 w 5655680"/>
              <a:gd name="connsiteY6" fmla="*/ 537895 h 2412051"/>
              <a:gd name="connsiteX7" fmla="*/ 4751742 w 5655680"/>
              <a:gd name="connsiteY7" fmla="*/ 252145 h 2412051"/>
              <a:gd name="connsiteX8" fmla="*/ 4932717 w 5655680"/>
              <a:gd name="connsiteY8" fmla="*/ 4495 h 2412051"/>
              <a:gd name="connsiteX9" fmla="*/ 5408967 w 5655680"/>
              <a:gd name="connsiteY9" fmla="*/ 471220 h 2412051"/>
              <a:gd name="connsiteX10" fmla="*/ 5647092 w 5655680"/>
              <a:gd name="connsiteY10" fmla="*/ 880795 h 2412051"/>
              <a:gd name="connsiteX11" fmla="*/ 5551842 w 5655680"/>
              <a:gd name="connsiteY11" fmla="*/ 1395145 h 2412051"/>
              <a:gd name="connsiteX12" fmla="*/ 5075592 w 5655680"/>
              <a:gd name="connsiteY12" fmla="*/ 1604695 h 2412051"/>
              <a:gd name="connsiteX13" fmla="*/ 4618392 w 5655680"/>
              <a:gd name="connsiteY13" fmla="*/ 1728520 h 2412051"/>
              <a:gd name="connsiteX14" fmla="*/ 4342167 w 5655680"/>
              <a:gd name="connsiteY14" fmla="*/ 1833295 h 2412051"/>
              <a:gd name="connsiteX15" fmla="*/ 4361217 w 5655680"/>
              <a:gd name="connsiteY15" fmla="*/ 2185720 h 2412051"/>
              <a:gd name="connsiteX16" fmla="*/ 4170717 w 5655680"/>
              <a:gd name="connsiteY16" fmla="*/ 2376220 h 2412051"/>
              <a:gd name="connsiteX17" fmla="*/ 3732567 w 5655680"/>
              <a:gd name="connsiteY17" fmla="*/ 2376220 h 2412051"/>
              <a:gd name="connsiteX18" fmla="*/ 3303942 w 5655680"/>
              <a:gd name="connsiteY18" fmla="*/ 2309545 h 2412051"/>
              <a:gd name="connsiteX19" fmla="*/ 3027717 w 5655680"/>
              <a:gd name="connsiteY19" fmla="*/ 2166670 h 2412051"/>
              <a:gd name="connsiteX20" fmla="*/ 2741967 w 5655680"/>
              <a:gd name="connsiteY20" fmla="*/ 2204770 h 2412051"/>
              <a:gd name="connsiteX21" fmla="*/ 2475267 w 5655680"/>
              <a:gd name="connsiteY21" fmla="*/ 2052370 h 2412051"/>
              <a:gd name="connsiteX22" fmla="*/ 2351442 w 5655680"/>
              <a:gd name="connsiteY22" fmla="*/ 2366695 h 2412051"/>
              <a:gd name="connsiteX23" fmla="*/ 1665642 w 5655680"/>
              <a:gd name="connsiteY23" fmla="*/ 2357170 h 2412051"/>
              <a:gd name="connsiteX24" fmla="*/ 1132242 w 5655680"/>
              <a:gd name="connsiteY24" fmla="*/ 1871395 h 2412051"/>
              <a:gd name="connsiteX25" fmla="*/ 1027467 w 5655680"/>
              <a:gd name="connsiteY25" fmla="*/ 1518970 h 2412051"/>
              <a:gd name="connsiteX26" fmla="*/ 722667 w 5655680"/>
              <a:gd name="connsiteY26" fmla="*/ 1099870 h 2412051"/>
              <a:gd name="connsiteX27" fmla="*/ 398817 w 5655680"/>
              <a:gd name="connsiteY27" fmla="*/ 1014145 h 2412051"/>
              <a:gd name="connsiteX28" fmla="*/ 122592 w 5655680"/>
              <a:gd name="connsiteY28" fmla="*/ 1014145 h 2412051"/>
              <a:gd name="connsiteX29" fmla="*/ 8292 w 5655680"/>
              <a:gd name="connsiteY29" fmla="*/ 861745 h 2412051"/>
              <a:gd name="connsiteX0" fmla="*/ 8292 w 5655680"/>
              <a:gd name="connsiteY0" fmla="*/ 778112 h 2328418"/>
              <a:gd name="connsiteX1" fmla="*/ 332142 w 5655680"/>
              <a:gd name="connsiteY1" fmla="*/ 578087 h 2328418"/>
              <a:gd name="connsiteX2" fmla="*/ 1113192 w 5655680"/>
              <a:gd name="connsiteY2" fmla="*/ 616187 h 2328418"/>
              <a:gd name="connsiteX3" fmla="*/ 2265717 w 5655680"/>
              <a:gd name="connsiteY3" fmla="*/ 720962 h 2328418"/>
              <a:gd name="connsiteX4" fmla="*/ 2903892 w 5655680"/>
              <a:gd name="connsiteY4" fmla="*/ 806687 h 2328418"/>
              <a:gd name="connsiteX5" fmla="*/ 3637317 w 5655680"/>
              <a:gd name="connsiteY5" fmla="*/ 711437 h 2328418"/>
              <a:gd name="connsiteX6" fmla="*/ 4313592 w 5655680"/>
              <a:gd name="connsiteY6" fmla="*/ 454262 h 2328418"/>
              <a:gd name="connsiteX7" fmla="*/ 4751742 w 5655680"/>
              <a:gd name="connsiteY7" fmla="*/ 168512 h 2328418"/>
              <a:gd name="connsiteX8" fmla="*/ 5027967 w 5655680"/>
              <a:gd name="connsiteY8" fmla="*/ 6587 h 2328418"/>
              <a:gd name="connsiteX9" fmla="*/ 5408967 w 5655680"/>
              <a:gd name="connsiteY9" fmla="*/ 387587 h 2328418"/>
              <a:gd name="connsiteX10" fmla="*/ 5647092 w 5655680"/>
              <a:gd name="connsiteY10" fmla="*/ 797162 h 2328418"/>
              <a:gd name="connsiteX11" fmla="*/ 5551842 w 5655680"/>
              <a:gd name="connsiteY11" fmla="*/ 1311512 h 2328418"/>
              <a:gd name="connsiteX12" fmla="*/ 5075592 w 5655680"/>
              <a:gd name="connsiteY12" fmla="*/ 1521062 h 2328418"/>
              <a:gd name="connsiteX13" fmla="*/ 4618392 w 5655680"/>
              <a:gd name="connsiteY13" fmla="*/ 1644887 h 2328418"/>
              <a:gd name="connsiteX14" fmla="*/ 4342167 w 5655680"/>
              <a:gd name="connsiteY14" fmla="*/ 1749662 h 2328418"/>
              <a:gd name="connsiteX15" fmla="*/ 4361217 w 5655680"/>
              <a:gd name="connsiteY15" fmla="*/ 2102087 h 2328418"/>
              <a:gd name="connsiteX16" fmla="*/ 4170717 w 5655680"/>
              <a:gd name="connsiteY16" fmla="*/ 2292587 h 2328418"/>
              <a:gd name="connsiteX17" fmla="*/ 3732567 w 5655680"/>
              <a:gd name="connsiteY17" fmla="*/ 2292587 h 2328418"/>
              <a:gd name="connsiteX18" fmla="*/ 3303942 w 5655680"/>
              <a:gd name="connsiteY18" fmla="*/ 2225912 h 2328418"/>
              <a:gd name="connsiteX19" fmla="*/ 3027717 w 5655680"/>
              <a:gd name="connsiteY19" fmla="*/ 2083037 h 2328418"/>
              <a:gd name="connsiteX20" fmla="*/ 2741967 w 5655680"/>
              <a:gd name="connsiteY20" fmla="*/ 2121137 h 2328418"/>
              <a:gd name="connsiteX21" fmla="*/ 2475267 w 5655680"/>
              <a:gd name="connsiteY21" fmla="*/ 1968737 h 2328418"/>
              <a:gd name="connsiteX22" fmla="*/ 2351442 w 5655680"/>
              <a:gd name="connsiteY22" fmla="*/ 2283062 h 2328418"/>
              <a:gd name="connsiteX23" fmla="*/ 1665642 w 5655680"/>
              <a:gd name="connsiteY23" fmla="*/ 2273537 h 2328418"/>
              <a:gd name="connsiteX24" fmla="*/ 1132242 w 5655680"/>
              <a:gd name="connsiteY24" fmla="*/ 1787762 h 2328418"/>
              <a:gd name="connsiteX25" fmla="*/ 1027467 w 5655680"/>
              <a:gd name="connsiteY25" fmla="*/ 1435337 h 2328418"/>
              <a:gd name="connsiteX26" fmla="*/ 722667 w 5655680"/>
              <a:gd name="connsiteY26" fmla="*/ 1016237 h 2328418"/>
              <a:gd name="connsiteX27" fmla="*/ 398817 w 5655680"/>
              <a:gd name="connsiteY27" fmla="*/ 930512 h 2328418"/>
              <a:gd name="connsiteX28" fmla="*/ 122592 w 5655680"/>
              <a:gd name="connsiteY28" fmla="*/ 930512 h 2328418"/>
              <a:gd name="connsiteX29" fmla="*/ 8292 w 5655680"/>
              <a:gd name="connsiteY29" fmla="*/ 778112 h 2328418"/>
              <a:gd name="connsiteX0" fmla="*/ 8292 w 5655680"/>
              <a:gd name="connsiteY0" fmla="*/ 778112 h 2328418"/>
              <a:gd name="connsiteX1" fmla="*/ 332142 w 5655680"/>
              <a:gd name="connsiteY1" fmla="*/ 578087 h 2328418"/>
              <a:gd name="connsiteX2" fmla="*/ 1113192 w 5655680"/>
              <a:gd name="connsiteY2" fmla="*/ 616187 h 2328418"/>
              <a:gd name="connsiteX3" fmla="*/ 2265717 w 5655680"/>
              <a:gd name="connsiteY3" fmla="*/ 720962 h 2328418"/>
              <a:gd name="connsiteX4" fmla="*/ 2903892 w 5655680"/>
              <a:gd name="connsiteY4" fmla="*/ 806687 h 2328418"/>
              <a:gd name="connsiteX5" fmla="*/ 3637317 w 5655680"/>
              <a:gd name="connsiteY5" fmla="*/ 711437 h 2328418"/>
              <a:gd name="connsiteX6" fmla="*/ 4313592 w 5655680"/>
              <a:gd name="connsiteY6" fmla="*/ 454262 h 2328418"/>
              <a:gd name="connsiteX7" fmla="*/ 4751742 w 5655680"/>
              <a:gd name="connsiteY7" fmla="*/ 168512 h 2328418"/>
              <a:gd name="connsiteX8" fmla="*/ 5027967 w 5655680"/>
              <a:gd name="connsiteY8" fmla="*/ 6587 h 2328418"/>
              <a:gd name="connsiteX9" fmla="*/ 5408967 w 5655680"/>
              <a:gd name="connsiteY9" fmla="*/ 387587 h 2328418"/>
              <a:gd name="connsiteX10" fmla="*/ 5647092 w 5655680"/>
              <a:gd name="connsiteY10" fmla="*/ 797162 h 2328418"/>
              <a:gd name="connsiteX11" fmla="*/ 5551842 w 5655680"/>
              <a:gd name="connsiteY11" fmla="*/ 1311512 h 2328418"/>
              <a:gd name="connsiteX12" fmla="*/ 5075592 w 5655680"/>
              <a:gd name="connsiteY12" fmla="*/ 1521062 h 2328418"/>
              <a:gd name="connsiteX13" fmla="*/ 4618392 w 5655680"/>
              <a:gd name="connsiteY13" fmla="*/ 1644887 h 2328418"/>
              <a:gd name="connsiteX14" fmla="*/ 4465992 w 5655680"/>
              <a:gd name="connsiteY14" fmla="*/ 1902062 h 2328418"/>
              <a:gd name="connsiteX15" fmla="*/ 4361217 w 5655680"/>
              <a:gd name="connsiteY15" fmla="*/ 2102087 h 2328418"/>
              <a:gd name="connsiteX16" fmla="*/ 4170717 w 5655680"/>
              <a:gd name="connsiteY16" fmla="*/ 2292587 h 2328418"/>
              <a:gd name="connsiteX17" fmla="*/ 3732567 w 5655680"/>
              <a:gd name="connsiteY17" fmla="*/ 2292587 h 2328418"/>
              <a:gd name="connsiteX18" fmla="*/ 3303942 w 5655680"/>
              <a:gd name="connsiteY18" fmla="*/ 2225912 h 2328418"/>
              <a:gd name="connsiteX19" fmla="*/ 3027717 w 5655680"/>
              <a:gd name="connsiteY19" fmla="*/ 2083037 h 2328418"/>
              <a:gd name="connsiteX20" fmla="*/ 2741967 w 5655680"/>
              <a:gd name="connsiteY20" fmla="*/ 2121137 h 2328418"/>
              <a:gd name="connsiteX21" fmla="*/ 2475267 w 5655680"/>
              <a:gd name="connsiteY21" fmla="*/ 1968737 h 2328418"/>
              <a:gd name="connsiteX22" fmla="*/ 2351442 w 5655680"/>
              <a:gd name="connsiteY22" fmla="*/ 2283062 h 2328418"/>
              <a:gd name="connsiteX23" fmla="*/ 1665642 w 5655680"/>
              <a:gd name="connsiteY23" fmla="*/ 2273537 h 2328418"/>
              <a:gd name="connsiteX24" fmla="*/ 1132242 w 5655680"/>
              <a:gd name="connsiteY24" fmla="*/ 1787762 h 2328418"/>
              <a:gd name="connsiteX25" fmla="*/ 1027467 w 5655680"/>
              <a:gd name="connsiteY25" fmla="*/ 1435337 h 2328418"/>
              <a:gd name="connsiteX26" fmla="*/ 722667 w 5655680"/>
              <a:gd name="connsiteY26" fmla="*/ 1016237 h 2328418"/>
              <a:gd name="connsiteX27" fmla="*/ 398817 w 5655680"/>
              <a:gd name="connsiteY27" fmla="*/ 930512 h 2328418"/>
              <a:gd name="connsiteX28" fmla="*/ 122592 w 5655680"/>
              <a:gd name="connsiteY28" fmla="*/ 930512 h 2328418"/>
              <a:gd name="connsiteX29" fmla="*/ 8292 w 5655680"/>
              <a:gd name="connsiteY29" fmla="*/ 778112 h 2328418"/>
              <a:gd name="connsiteX0" fmla="*/ 8292 w 5655680"/>
              <a:gd name="connsiteY0" fmla="*/ 778112 h 2328418"/>
              <a:gd name="connsiteX1" fmla="*/ 332142 w 5655680"/>
              <a:gd name="connsiteY1" fmla="*/ 578087 h 2328418"/>
              <a:gd name="connsiteX2" fmla="*/ 1113192 w 5655680"/>
              <a:gd name="connsiteY2" fmla="*/ 616187 h 2328418"/>
              <a:gd name="connsiteX3" fmla="*/ 2265717 w 5655680"/>
              <a:gd name="connsiteY3" fmla="*/ 720962 h 2328418"/>
              <a:gd name="connsiteX4" fmla="*/ 2903892 w 5655680"/>
              <a:gd name="connsiteY4" fmla="*/ 806687 h 2328418"/>
              <a:gd name="connsiteX5" fmla="*/ 3637317 w 5655680"/>
              <a:gd name="connsiteY5" fmla="*/ 711437 h 2328418"/>
              <a:gd name="connsiteX6" fmla="*/ 4313592 w 5655680"/>
              <a:gd name="connsiteY6" fmla="*/ 454262 h 2328418"/>
              <a:gd name="connsiteX7" fmla="*/ 4751742 w 5655680"/>
              <a:gd name="connsiteY7" fmla="*/ 168512 h 2328418"/>
              <a:gd name="connsiteX8" fmla="*/ 5027967 w 5655680"/>
              <a:gd name="connsiteY8" fmla="*/ 6587 h 2328418"/>
              <a:gd name="connsiteX9" fmla="*/ 5408967 w 5655680"/>
              <a:gd name="connsiteY9" fmla="*/ 387587 h 2328418"/>
              <a:gd name="connsiteX10" fmla="*/ 5647092 w 5655680"/>
              <a:gd name="connsiteY10" fmla="*/ 797162 h 2328418"/>
              <a:gd name="connsiteX11" fmla="*/ 5551842 w 5655680"/>
              <a:gd name="connsiteY11" fmla="*/ 1311512 h 2328418"/>
              <a:gd name="connsiteX12" fmla="*/ 5075592 w 5655680"/>
              <a:gd name="connsiteY12" fmla="*/ 1521062 h 2328418"/>
              <a:gd name="connsiteX13" fmla="*/ 4618392 w 5655680"/>
              <a:gd name="connsiteY13" fmla="*/ 1644887 h 2328418"/>
              <a:gd name="connsiteX14" fmla="*/ 4465992 w 5655680"/>
              <a:gd name="connsiteY14" fmla="*/ 1902062 h 2328418"/>
              <a:gd name="connsiteX15" fmla="*/ 4361217 w 5655680"/>
              <a:gd name="connsiteY15" fmla="*/ 2102087 h 2328418"/>
              <a:gd name="connsiteX16" fmla="*/ 4170717 w 5655680"/>
              <a:gd name="connsiteY16" fmla="*/ 2292587 h 2328418"/>
              <a:gd name="connsiteX17" fmla="*/ 3732567 w 5655680"/>
              <a:gd name="connsiteY17" fmla="*/ 2292587 h 2328418"/>
              <a:gd name="connsiteX18" fmla="*/ 3303942 w 5655680"/>
              <a:gd name="connsiteY18" fmla="*/ 2225912 h 2328418"/>
              <a:gd name="connsiteX19" fmla="*/ 3027717 w 5655680"/>
              <a:gd name="connsiteY19" fmla="*/ 2111612 h 2328418"/>
              <a:gd name="connsiteX20" fmla="*/ 2741967 w 5655680"/>
              <a:gd name="connsiteY20" fmla="*/ 2121137 h 2328418"/>
              <a:gd name="connsiteX21" fmla="*/ 2475267 w 5655680"/>
              <a:gd name="connsiteY21" fmla="*/ 1968737 h 2328418"/>
              <a:gd name="connsiteX22" fmla="*/ 2351442 w 5655680"/>
              <a:gd name="connsiteY22" fmla="*/ 2283062 h 2328418"/>
              <a:gd name="connsiteX23" fmla="*/ 1665642 w 5655680"/>
              <a:gd name="connsiteY23" fmla="*/ 2273537 h 2328418"/>
              <a:gd name="connsiteX24" fmla="*/ 1132242 w 5655680"/>
              <a:gd name="connsiteY24" fmla="*/ 1787762 h 2328418"/>
              <a:gd name="connsiteX25" fmla="*/ 1027467 w 5655680"/>
              <a:gd name="connsiteY25" fmla="*/ 1435337 h 2328418"/>
              <a:gd name="connsiteX26" fmla="*/ 722667 w 5655680"/>
              <a:gd name="connsiteY26" fmla="*/ 1016237 h 2328418"/>
              <a:gd name="connsiteX27" fmla="*/ 398817 w 5655680"/>
              <a:gd name="connsiteY27" fmla="*/ 930512 h 2328418"/>
              <a:gd name="connsiteX28" fmla="*/ 122592 w 5655680"/>
              <a:gd name="connsiteY28" fmla="*/ 930512 h 2328418"/>
              <a:gd name="connsiteX29" fmla="*/ 8292 w 5655680"/>
              <a:gd name="connsiteY29" fmla="*/ 778112 h 2328418"/>
              <a:gd name="connsiteX0" fmla="*/ 8292 w 5655680"/>
              <a:gd name="connsiteY0" fmla="*/ 778112 h 2316226"/>
              <a:gd name="connsiteX1" fmla="*/ 332142 w 5655680"/>
              <a:gd name="connsiteY1" fmla="*/ 578087 h 2316226"/>
              <a:gd name="connsiteX2" fmla="*/ 1113192 w 5655680"/>
              <a:gd name="connsiteY2" fmla="*/ 616187 h 2316226"/>
              <a:gd name="connsiteX3" fmla="*/ 2265717 w 5655680"/>
              <a:gd name="connsiteY3" fmla="*/ 720962 h 2316226"/>
              <a:gd name="connsiteX4" fmla="*/ 2903892 w 5655680"/>
              <a:gd name="connsiteY4" fmla="*/ 806687 h 2316226"/>
              <a:gd name="connsiteX5" fmla="*/ 3637317 w 5655680"/>
              <a:gd name="connsiteY5" fmla="*/ 711437 h 2316226"/>
              <a:gd name="connsiteX6" fmla="*/ 4313592 w 5655680"/>
              <a:gd name="connsiteY6" fmla="*/ 454262 h 2316226"/>
              <a:gd name="connsiteX7" fmla="*/ 4751742 w 5655680"/>
              <a:gd name="connsiteY7" fmla="*/ 168512 h 2316226"/>
              <a:gd name="connsiteX8" fmla="*/ 5027967 w 5655680"/>
              <a:gd name="connsiteY8" fmla="*/ 6587 h 2316226"/>
              <a:gd name="connsiteX9" fmla="*/ 5408967 w 5655680"/>
              <a:gd name="connsiteY9" fmla="*/ 387587 h 2316226"/>
              <a:gd name="connsiteX10" fmla="*/ 5647092 w 5655680"/>
              <a:gd name="connsiteY10" fmla="*/ 797162 h 2316226"/>
              <a:gd name="connsiteX11" fmla="*/ 5551842 w 5655680"/>
              <a:gd name="connsiteY11" fmla="*/ 1311512 h 2316226"/>
              <a:gd name="connsiteX12" fmla="*/ 5075592 w 5655680"/>
              <a:gd name="connsiteY12" fmla="*/ 1521062 h 2316226"/>
              <a:gd name="connsiteX13" fmla="*/ 4618392 w 5655680"/>
              <a:gd name="connsiteY13" fmla="*/ 1644887 h 2316226"/>
              <a:gd name="connsiteX14" fmla="*/ 4465992 w 5655680"/>
              <a:gd name="connsiteY14" fmla="*/ 1902062 h 2316226"/>
              <a:gd name="connsiteX15" fmla="*/ 4361217 w 5655680"/>
              <a:gd name="connsiteY15" fmla="*/ 2102087 h 2316226"/>
              <a:gd name="connsiteX16" fmla="*/ 4170717 w 5655680"/>
              <a:gd name="connsiteY16" fmla="*/ 2292587 h 2316226"/>
              <a:gd name="connsiteX17" fmla="*/ 3732567 w 5655680"/>
              <a:gd name="connsiteY17" fmla="*/ 2292587 h 2316226"/>
              <a:gd name="connsiteX18" fmla="*/ 3303942 w 5655680"/>
              <a:gd name="connsiteY18" fmla="*/ 2225912 h 2316226"/>
              <a:gd name="connsiteX19" fmla="*/ 3027717 w 5655680"/>
              <a:gd name="connsiteY19" fmla="*/ 2111612 h 2316226"/>
              <a:gd name="connsiteX20" fmla="*/ 2741967 w 5655680"/>
              <a:gd name="connsiteY20" fmla="*/ 2121137 h 2316226"/>
              <a:gd name="connsiteX21" fmla="*/ 2522892 w 5655680"/>
              <a:gd name="connsiteY21" fmla="*/ 2197337 h 2316226"/>
              <a:gd name="connsiteX22" fmla="*/ 2351442 w 5655680"/>
              <a:gd name="connsiteY22" fmla="*/ 2283062 h 2316226"/>
              <a:gd name="connsiteX23" fmla="*/ 1665642 w 5655680"/>
              <a:gd name="connsiteY23" fmla="*/ 2273537 h 2316226"/>
              <a:gd name="connsiteX24" fmla="*/ 1132242 w 5655680"/>
              <a:gd name="connsiteY24" fmla="*/ 1787762 h 2316226"/>
              <a:gd name="connsiteX25" fmla="*/ 1027467 w 5655680"/>
              <a:gd name="connsiteY25" fmla="*/ 1435337 h 2316226"/>
              <a:gd name="connsiteX26" fmla="*/ 722667 w 5655680"/>
              <a:gd name="connsiteY26" fmla="*/ 1016237 h 2316226"/>
              <a:gd name="connsiteX27" fmla="*/ 398817 w 5655680"/>
              <a:gd name="connsiteY27" fmla="*/ 930512 h 2316226"/>
              <a:gd name="connsiteX28" fmla="*/ 122592 w 5655680"/>
              <a:gd name="connsiteY28" fmla="*/ 930512 h 2316226"/>
              <a:gd name="connsiteX29" fmla="*/ 8292 w 5655680"/>
              <a:gd name="connsiteY29" fmla="*/ 778112 h 2316226"/>
              <a:gd name="connsiteX0" fmla="*/ 187017 w 5834405"/>
              <a:gd name="connsiteY0" fmla="*/ 778112 h 2316226"/>
              <a:gd name="connsiteX1" fmla="*/ 510867 w 5834405"/>
              <a:gd name="connsiteY1" fmla="*/ 578087 h 2316226"/>
              <a:gd name="connsiteX2" fmla="*/ 1291917 w 5834405"/>
              <a:gd name="connsiteY2" fmla="*/ 616187 h 2316226"/>
              <a:gd name="connsiteX3" fmla="*/ 2444442 w 5834405"/>
              <a:gd name="connsiteY3" fmla="*/ 720962 h 2316226"/>
              <a:gd name="connsiteX4" fmla="*/ 3082617 w 5834405"/>
              <a:gd name="connsiteY4" fmla="*/ 806687 h 2316226"/>
              <a:gd name="connsiteX5" fmla="*/ 3816042 w 5834405"/>
              <a:gd name="connsiteY5" fmla="*/ 711437 h 2316226"/>
              <a:gd name="connsiteX6" fmla="*/ 4492317 w 5834405"/>
              <a:gd name="connsiteY6" fmla="*/ 454262 h 2316226"/>
              <a:gd name="connsiteX7" fmla="*/ 4930467 w 5834405"/>
              <a:gd name="connsiteY7" fmla="*/ 168512 h 2316226"/>
              <a:gd name="connsiteX8" fmla="*/ 5206692 w 5834405"/>
              <a:gd name="connsiteY8" fmla="*/ 6587 h 2316226"/>
              <a:gd name="connsiteX9" fmla="*/ 5587692 w 5834405"/>
              <a:gd name="connsiteY9" fmla="*/ 387587 h 2316226"/>
              <a:gd name="connsiteX10" fmla="*/ 5825817 w 5834405"/>
              <a:gd name="connsiteY10" fmla="*/ 797162 h 2316226"/>
              <a:gd name="connsiteX11" fmla="*/ 5730567 w 5834405"/>
              <a:gd name="connsiteY11" fmla="*/ 1311512 h 2316226"/>
              <a:gd name="connsiteX12" fmla="*/ 5254317 w 5834405"/>
              <a:gd name="connsiteY12" fmla="*/ 1521062 h 2316226"/>
              <a:gd name="connsiteX13" fmla="*/ 4797117 w 5834405"/>
              <a:gd name="connsiteY13" fmla="*/ 1644887 h 2316226"/>
              <a:gd name="connsiteX14" fmla="*/ 4644717 w 5834405"/>
              <a:gd name="connsiteY14" fmla="*/ 1902062 h 2316226"/>
              <a:gd name="connsiteX15" fmla="*/ 4539942 w 5834405"/>
              <a:gd name="connsiteY15" fmla="*/ 2102087 h 2316226"/>
              <a:gd name="connsiteX16" fmla="*/ 4349442 w 5834405"/>
              <a:gd name="connsiteY16" fmla="*/ 2292587 h 2316226"/>
              <a:gd name="connsiteX17" fmla="*/ 3911292 w 5834405"/>
              <a:gd name="connsiteY17" fmla="*/ 2292587 h 2316226"/>
              <a:gd name="connsiteX18" fmla="*/ 3482667 w 5834405"/>
              <a:gd name="connsiteY18" fmla="*/ 2225912 h 2316226"/>
              <a:gd name="connsiteX19" fmla="*/ 3206442 w 5834405"/>
              <a:gd name="connsiteY19" fmla="*/ 2111612 h 2316226"/>
              <a:gd name="connsiteX20" fmla="*/ 2920692 w 5834405"/>
              <a:gd name="connsiteY20" fmla="*/ 2121137 h 2316226"/>
              <a:gd name="connsiteX21" fmla="*/ 2701617 w 5834405"/>
              <a:gd name="connsiteY21" fmla="*/ 2197337 h 2316226"/>
              <a:gd name="connsiteX22" fmla="*/ 2530167 w 5834405"/>
              <a:gd name="connsiteY22" fmla="*/ 2283062 h 2316226"/>
              <a:gd name="connsiteX23" fmla="*/ 1844367 w 5834405"/>
              <a:gd name="connsiteY23" fmla="*/ 2273537 h 2316226"/>
              <a:gd name="connsiteX24" fmla="*/ 1310967 w 5834405"/>
              <a:gd name="connsiteY24" fmla="*/ 1787762 h 2316226"/>
              <a:gd name="connsiteX25" fmla="*/ 1206192 w 5834405"/>
              <a:gd name="connsiteY25" fmla="*/ 1435337 h 2316226"/>
              <a:gd name="connsiteX26" fmla="*/ 901392 w 5834405"/>
              <a:gd name="connsiteY26" fmla="*/ 1016237 h 2316226"/>
              <a:gd name="connsiteX27" fmla="*/ 577542 w 5834405"/>
              <a:gd name="connsiteY27" fmla="*/ 930512 h 2316226"/>
              <a:gd name="connsiteX28" fmla="*/ 301317 w 5834405"/>
              <a:gd name="connsiteY28" fmla="*/ 930512 h 2316226"/>
              <a:gd name="connsiteX29" fmla="*/ 187017 w 5834405"/>
              <a:gd name="connsiteY29" fmla="*/ 778112 h 2316226"/>
              <a:gd name="connsiteX0" fmla="*/ 7692 w 5655080"/>
              <a:gd name="connsiteY0" fmla="*/ 778112 h 2316226"/>
              <a:gd name="connsiteX1" fmla="*/ 331542 w 5655080"/>
              <a:gd name="connsiteY1" fmla="*/ 578087 h 2316226"/>
              <a:gd name="connsiteX2" fmla="*/ 1112592 w 5655080"/>
              <a:gd name="connsiteY2" fmla="*/ 616187 h 2316226"/>
              <a:gd name="connsiteX3" fmla="*/ 2265117 w 5655080"/>
              <a:gd name="connsiteY3" fmla="*/ 720962 h 2316226"/>
              <a:gd name="connsiteX4" fmla="*/ 2903292 w 5655080"/>
              <a:gd name="connsiteY4" fmla="*/ 806687 h 2316226"/>
              <a:gd name="connsiteX5" fmla="*/ 3636717 w 5655080"/>
              <a:gd name="connsiteY5" fmla="*/ 711437 h 2316226"/>
              <a:gd name="connsiteX6" fmla="*/ 4312992 w 5655080"/>
              <a:gd name="connsiteY6" fmla="*/ 454262 h 2316226"/>
              <a:gd name="connsiteX7" fmla="*/ 4751142 w 5655080"/>
              <a:gd name="connsiteY7" fmla="*/ 168512 h 2316226"/>
              <a:gd name="connsiteX8" fmla="*/ 5027367 w 5655080"/>
              <a:gd name="connsiteY8" fmla="*/ 6587 h 2316226"/>
              <a:gd name="connsiteX9" fmla="*/ 5408367 w 5655080"/>
              <a:gd name="connsiteY9" fmla="*/ 387587 h 2316226"/>
              <a:gd name="connsiteX10" fmla="*/ 5646492 w 5655080"/>
              <a:gd name="connsiteY10" fmla="*/ 797162 h 2316226"/>
              <a:gd name="connsiteX11" fmla="*/ 5551242 w 5655080"/>
              <a:gd name="connsiteY11" fmla="*/ 1311512 h 2316226"/>
              <a:gd name="connsiteX12" fmla="*/ 5074992 w 5655080"/>
              <a:gd name="connsiteY12" fmla="*/ 1521062 h 2316226"/>
              <a:gd name="connsiteX13" fmla="*/ 4617792 w 5655080"/>
              <a:gd name="connsiteY13" fmla="*/ 1644887 h 2316226"/>
              <a:gd name="connsiteX14" fmla="*/ 4465392 w 5655080"/>
              <a:gd name="connsiteY14" fmla="*/ 1902062 h 2316226"/>
              <a:gd name="connsiteX15" fmla="*/ 4360617 w 5655080"/>
              <a:gd name="connsiteY15" fmla="*/ 2102087 h 2316226"/>
              <a:gd name="connsiteX16" fmla="*/ 4170117 w 5655080"/>
              <a:gd name="connsiteY16" fmla="*/ 2292587 h 2316226"/>
              <a:gd name="connsiteX17" fmla="*/ 3731967 w 5655080"/>
              <a:gd name="connsiteY17" fmla="*/ 2292587 h 2316226"/>
              <a:gd name="connsiteX18" fmla="*/ 3303342 w 5655080"/>
              <a:gd name="connsiteY18" fmla="*/ 2225912 h 2316226"/>
              <a:gd name="connsiteX19" fmla="*/ 3027117 w 5655080"/>
              <a:gd name="connsiteY19" fmla="*/ 2111612 h 2316226"/>
              <a:gd name="connsiteX20" fmla="*/ 2741367 w 5655080"/>
              <a:gd name="connsiteY20" fmla="*/ 2121137 h 2316226"/>
              <a:gd name="connsiteX21" fmla="*/ 2522292 w 5655080"/>
              <a:gd name="connsiteY21" fmla="*/ 2197337 h 2316226"/>
              <a:gd name="connsiteX22" fmla="*/ 2350842 w 5655080"/>
              <a:gd name="connsiteY22" fmla="*/ 2283062 h 2316226"/>
              <a:gd name="connsiteX23" fmla="*/ 1665042 w 5655080"/>
              <a:gd name="connsiteY23" fmla="*/ 2273537 h 2316226"/>
              <a:gd name="connsiteX24" fmla="*/ 1131642 w 5655080"/>
              <a:gd name="connsiteY24" fmla="*/ 1787762 h 2316226"/>
              <a:gd name="connsiteX25" fmla="*/ 1026867 w 5655080"/>
              <a:gd name="connsiteY25" fmla="*/ 1435337 h 2316226"/>
              <a:gd name="connsiteX26" fmla="*/ 722067 w 5655080"/>
              <a:gd name="connsiteY26" fmla="*/ 1016237 h 2316226"/>
              <a:gd name="connsiteX27" fmla="*/ 398217 w 5655080"/>
              <a:gd name="connsiteY27" fmla="*/ 930512 h 2316226"/>
              <a:gd name="connsiteX28" fmla="*/ 121992 w 5655080"/>
              <a:gd name="connsiteY28" fmla="*/ 930512 h 2316226"/>
              <a:gd name="connsiteX29" fmla="*/ 7692 w 5655080"/>
              <a:gd name="connsiteY29" fmla="*/ 778112 h 2316226"/>
              <a:gd name="connsiteX0" fmla="*/ 17983 w 5665371"/>
              <a:gd name="connsiteY0" fmla="*/ 778112 h 2316226"/>
              <a:gd name="connsiteX1" fmla="*/ 341833 w 5665371"/>
              <a:gd name="connsiteY1" fmla="*/ 578087 h 2316226"/>
              <a:gd name="connsiteX2" fmla="*/ 1122883 w 5665371"/>
              <a:gd name="connsiteY2" fmla="*/ 616187 h 2316226"/>
              <a:gd name="connsiteX3" fmla="*/ 2275408 w 5665371"/>
              <a:gd name="connsiteY3" fmla="*/ 720962 h 2316226"/>
              <a:gd name="connsiteX4" fmla="*/ 2913583 w 5665371"/>
              <a:gd name="connsiteY4" fmla="*/ 806687 h 2316226"/>
              <a:gd name="connsiteX5" fmla="*/ 3647008 w 5665371"/>
              <a:gd name="connsiteY5" fmla="*/ 711437 h 2316226"/>
              <a:gd name="connsiteX6" fmla="*/ 4323283 w 5665371"/>
              <a:gd name="connsiteY6" fmla="*/ 454262 h 2316226"/>
              <a:gd name="connsiteX7" fmla="*/ 4761433 w 5665371"/>
              <a:gd name="connsiteY7" fmla="*/ 168512 h 2316226"/>
              <a:gd name="connsiteX8" fmla="*/ 5037658 w 5665371"/>
              <a:gd name="connsiteY8" fmla="*/ 6587 h 2316226"/>
              <a:gd name="connsiteX9" fmla="*/ 5418658 w 5665371"/>
              <a:gd name="connsiteY9" fmla="*/ 387587 h 2316226"/>
              <a:gd name="connsiteX10" fmla="*/ 5656783 w 5665371"/>
              <a:gd name="connsiteY10" fmla="*/ 797162 h 2316226"/>
              <a:gd name="connsiteX11" fmla="*/ 5561533 w 5665371"/>
              <a:gd name="connsiteY11" fmla="*/ 1311512 h 2316226"/>
              <a:gd name="connsiteX12" fmla="*/ 5085283 w 5665371"/>
              <a:gd name="connsiteY12" fmla="*/ 1521062 h 2316226"/>
              <a:gd name="connsiteX13" fmla="*/ 4628083 w 5665371"/>
              <a:gd name="connsiteY13" fmla="*/ 1644887 h 2316226"/>
              <a:gd name="connsiteX14" fmla="*/ 4475683 w 5665371"/>
              <a:gd name="connsiteY14" fmla="*/ 1902062 h 2316226"/>
              <a:gd name="connsiteX15" fmla="*/ 4370908 w 5665371"/>
              <a:gd name="connsiteY15" fmla="*/ 2102087 h 2316226"/>
              <a:gd name="connsiteX16" fmla="*/ 4180408 w 5665371"/>
              <a:gd name="connsiteY16" fmla="*/ 2292587 h 2316226"/>
              <a:gd name="connsiteX17" fmla="*/ 3742258 w 5665371"/>
              <a:gd name="connsiteY17" fmla="*/ 2292587 h 2316226"/>
              <a:gd name="connsiteX18" fmla="*/ 3313633 w 5665371"/>
              <a:gd name="connsiteY18" fmla="*/ 2225912 h 2316226"/>
              <a:gd name="connsiteX19" fmla="*/ 3037408 w 5665371"/>
              <a:gd name="connsiteY19" fmla="*/ 2111612 h 2316226"/>
              <a:gd name="connsiteX20" fmla="*/ 2751658 w 5665371"/>
              <a:gd name="connsiteY20" fmla="*/ 2121137 h 2316226"/>
              <a:gd name="connsiteX21" fmla="*/ 2532583 w 5665371"/>
              <a:gd name="connsiteY21" fmla="*/ 2197337 h 2316226"/>
              <a:gd name="connsiteX22" fmla="*/ 2361133 w 5665371"/>
              <a:gd name="connsiteY22" fmla="*/ 2283062 h 2316226"/>
              <a:gd name="connsiteX23" fmla="*/ 1675333 w 5665371"/>
              <a:gd name="connsiteY23" fmla="*/ 2273537 h 2316226"/>
              <a:gd name="connsiteX24" fmla="*/ 1141933 w 5665371"/>
              <a:gd name="connsiteY24" fmla="*/ 1787762 h 2316226"/>
              <a:gd name="connsiteX25" fmla="*/ 1037158 w 5665371"/>
              <a:gd name="connsiteY25" fmla="*/ 1435337 h 2316226"/>
              <a:gd name="connsiteX26" fmla="*/ 732358 w 5665371"/>
              <a:gd name="connsiteY26" fmla="*/ 1016237 h 2316226"/>
              <a:gd name="connsiteX27" fmla="*/ 408508 w 5665371"/>
              <a:gd name="connsiteY27" fmla="*/ 930512 h 2316226"/>
              <a:gd name="connsiteX28" fmla="*/ 132283 w 5665371"/>
              <a:gd name="connsiteY28" fmla="*/ 930512 h 2316226"/>
              <a:gd name="connsiteX29" fmla="*/ 17983 w 5665371"/>
              <a:gd name="connsiteY29" fmla="*/ 778112 h 2316226"/>
              <a:gd name="connsiteX0" fmla="*/ 12997 w 5660385"/>
              <a:gd name="connsiteY0" fmla="*/ 778112 h 2316226"/>
              <a:gd name="connsiteX1" fmla="*/ 336847 w 5660385"/>
              <a:gd name="connsiteY1" fmla="*/ 578087 h 2316226"/>
              <a:gd name="connsiteX2" fmla="*/ 1117897 w 5660385"/>
              <a:gd name="connsiteY2" fmla="*/ 616187 h 2316226"/>
              <a:gd name="connsiteX3" fmla="*/ 2270422 w 5660385"/>
              <a:gd name="connsiteY3" fmla="*/ 720962 h 2316226"/>
              <a:gd name="connsiteX4" fmla="*/ 2908597 w 5660385"/>
              <a:gd name="connsiteY4" fmla="*/ 806687 h 2316226"/>
              <a:gd name="connsiteX5" fmla="*/ 3642022 w 5660385"/>
              <a:gd name="connsiteY5" fmla="*/ 711437 h 2316226"/>
              <a:gd name="connsiteX6" fmla="*/ 4318297 w 5660385"/>
              <a:gd name="connsiteY6" fmla="*/ 454262 h 2316226"/>
              <a:gd name="connsiteX7" fmla="*/ 4756447 w 5660385"/>
              <a:gd name="connsiteY7" fmla="*/ 168512 h 2316226"/>
              <a:gd name="connsiteX8" fmla="*/ 5032672 w 5660385"/>
              <a:gd name="connsiteY8" fmla="*/ 6587 h 2316226"/>
              <a:gd name="connsiteX9" fmla="*/ 5413672 w 5660385"/>
              <a:gd name="connsiteY9" fmla="*/ 387587 h 2316226"/>
              <a:gd name="connsiteX10" fmla="*/ 5651797 w 5660385"/>
              <a:gd name="connsiteY10" fmla="*/ 797162 h 2316226"/>
              <a:gd name="connsiteX11" fmla="*/ 5556547 w 5660385"/>
              <a:gd name="connsiteY11" fmla="*/ 1311512 h 2316226"/>
              <a:gd name="connsiteX12" fmla="*/ 5080297 w 5660385"/>
              <a:gd name="connsiteY12" fmla="*/ 1521062 h 2316226"/>
              <a:gd name="connsiteX13" fmla="*/ 4623097 w 5660385"/>
              <a:gd name="connsiteY13" fmla="*/ 1644887 h 2316226"/>
              <a:gd name="connsiteX14" fmla="*/ 4470697 w 5660385"/>
              <a:gd name="connsiteY14" fmla="*/ 1902062 h 2316226"/>
              <a:gd name="connsiteX15" fmla="*/ 4365922 w 5660385"/>
              <a:gd name="connsiteY15" fmla="*/ 2102087 h 2316226"/>
              <a:gd name="connsiteX16" fmla="*/ 4175422 w 5660385"/>
              <a:gd name="connsiteY16" fmla="*/ 2292587 h 2316226"/>
              <a:gd name="connsiteX17" fmla="*/ 3737272 w 5660385"/>
              <a:gd name="connsiteY17" fmla="*/ 2292587 h 2316226"/>
              <a:gd name="connsiteX18" fmla="*/ 3308647 w 5660385"/>
              <a:gd name="connsiteY18" fmla="*/ 2225912 h 2316226"/>
              <a:gd name="connsiteX19" fmla="*/ 3032422 w 5660385"/>
              <a:gd name="connsiteY19" fmla="*/ 2111612 h 2316226"/>
              <a:gd name="connsiteX20" fmla="*/ 2746672 w 5660385"/>
              <a:gd name="connsiteY20" fmla="*/ 2121137 h 2316226"/>
              <a:gd name="connsiteX21" fmla="*/ 2527597 w 5660385"/>
              <a:gd name="connsiteY21" fmla="*/ 2197337 h 2316226"/>
              <a:gd name="connsiteX22" fmla="*/ 2356147 w 5660385"/>
              <a:gd name="connsiteY22" fmla="*/ 2283062 h 2316226"/>
              <a:gd name="connsiteX23" fmla="*/ 1670347 w 5660385"/>
              <a:gd name="connsiteY23" fmla="*/ 2273537 h 2316226"/>
              <a:gd name="connsiteX24" fmla="*/ 1136947 w 5660385"/>
              <a:gd name="connsiteY24" fmla="*/ 1787762 h 2316226"/>
              <a:gd name="connsiteX25" fmla="*/ 1032172 w 5660385"/>
              <a:gd name="connsiteY25" fmla="*/ 1435337 h 2316226"/>
              <a:gd name="connsiteX26" fmla="*/ 727372 w 5660385"/>
              <a:gd name="connsiteY26" fmla="*/ 1016237 h 2316226"/>
              <a:gd name="connsiteX27" fmla="*/ 403522 w 5660385"/>
              <a:gd name="connsiteY27" fmla="*/ 930512 h 2316226"/>
              <a:gd name="connsiteX28" fmla="*/ 127297 w 5660385"/>
              <a:gd name="connsiteY28" fmla="*/ 930512 h 2316226"/>
              <a:gd name="connsiteX29" fmla="*/ 12997 w 5660385"/>
              <a:gd name="connsiteY29" fmla="*/ 778112 h 2316226"/>
              <a:gd name="connsiteX0" fmla="*/ 0 w 5647388"/>
              <a:gd name="connsiteY0" fmla="*/ 778112 h 2316226"/>
              <a:gd name="connsiteX1" fmla="*/ 323850 w 5647388"/>
              <a:gd name="connsiteY1" fmla="*/ 578087 h 2316226"/>
              <a:gd name="connsiteX2" fmla="*/ 1104900 w 5647388"/>
              <a:gd name="connsiteY2" fmla="*/ 616187 h 2316226"/>
              <a:gd name="connsiteX3" fmla="*/ 2257425 w 5647388"/>
              <a:gd name="connsiteY3" fmla="*/ 720962 h 2316226"/>
              <a:gd name="connsiteX4" fmla="*/ 2895600 w 5647388"/>
              <a:gd name="connsiteY4" fmla="*/ 806687 h 2316226"/>
              <a:gd name="connsiteX5" fmla="*/ 3629025 w 5647388"/>
              <a:gd name="connsiteY5" fmla="*/ 711437 h 2316226"/>
              <a:gd name="connsiteX6" fmla="*/ 4305300 w 5647388"/>
              <a:gd name="connsiteY6" fmla="*/ 454262 h 2316226"/>
              <a:gd name="connsiteX7" fmla="*/ 4743450 w 5647388"/>
              <a:gd name="connsiteY7" fmla="*/ 168512 h 2316226"/>
              <a:gd name="connsiteX8" fmla="*/ 5019675 w 5647388"/>
              <a:gd name="connsiteY8" fmla="*/ 6587 h 2316226"/>
              <a:gd name="connsiteX9" fmla="*/ 5400675 w 5647388"/>
              <a:gd name="connsiteY9" fmla="*/ 387587 h 2316226"/>
              <a:gd name="connsiteX10" fmla="*/ 5638800 w 5647388"/>
              <a:gd name="connsiteY10" fmla="*/ 797162 h 2316226"/>
              <a:gd name="connsiteX11" fmla="*/ 5543550 w 5647388"/>
              <a:gd name="connsiteY11" fmla="*/ 1311512 h 2316226"/>
              <a:gd name="connsiteX12" fmla="*/ 5067300 w 5647388"/>
              <a:gd name="connsiteY12" fmla="*/ 1521062 h 2316226"/>
              <a:gd name="connsiteX13" fmla="*/ 4610100 w 5647388"/>
              <a:gd name="connsiteY13" fmla="*/ 1644887 h 2316226"/>
              <a:gd name="connsiteX14" fmla="*/ 4457700 w 5647388"/>
              <a:gd name="connsiteY14" fmla="*/ 1902062 h 2316226"/>
              <a:gd name="connsiteX15" fmla="*/ 4352925 w 5647388"/>
              <a:gd name="connsiteY15" fmla="*/ 2102087 h 2316226"/>
              <a:gd name="connsiteX16" fmla="*/ 4162425 w 5647388"/>
              <a:gd name="connsiteY16" fmla="*/ 2292587 h 2316226"/>
              <a:gd name="connsiteX17" fmla="*/ 3724275 w 5647388"/>
              <a:gd name="connsiteY17" fmla="*/ 2292587 h 2316226"/>
              <a:gd name="connsiteX18" fmla="*/ 3295650 w 5647388"/>
              <a:gd name="connsiteY18" fmla="*/ 2225912 h 2316226"/>
              <a:gd name="connsiteX19" fmla="*/ 3019425 w 5647388"/>
              <a:gd name="connsiteY19" fmla="*/ 2111612 h 2316226"/>
              <a:gd name="connsiteX20" fmla="*/ 2733675 w 5647388"/>
              <a:gd name="connsiteY20" fmla="*/ 2121137 h 2316226"/>
              <a:gd name="connsiteX21" fmla="*/ 2514600 w 5647388"/>
              <a:gd name="connsiteY21" fmla="*/ 2197337 h 2316226"/>
              <a:gd name="connsiteX22" fmla="*/ 2343150 w 5647388"/>
              <a:gd name="connsiteY22" fmla="*/ 2283062 h 2316226"/>
              <a:gd name="connsiteX23" fmla="*/ 1657350 w 5647388"/>
              <a:gd name="connsiteY23" fmla="*/ 2273537 h 2316226"/>
              <a:gd name="connsiteX24" fmla="*/ 1123950 w 5647388"/>
              <a:gd name="connsiteY24" fmla="*/ 1787762 h 2316226"/>
              <a:gd name="connsiteX25" fmla="*/ 1019175 w 5647388"/>
              <a:gd name="connsiteY25" fmla="*/ 1435337 h 2316226"/>
              <a:gd name="connsiteX26" fmla="*/ 714375 w 5647388"/>
              <a:gd name="connsiteY26" fmla="*/ 1016237 h 2316226"/>
              <a:gd name="connsiteX27" fmla="*/ 390525 w 5647388"/>
              <a:gd name="connsiteY27" fmla="*/ 930512 h 2316226"/>
              <a:gd name="connsiteX28" fmla="*/ 114300 w 5647388"/>
              <a:gd name="connsiteY28" fmla="*/ 930512 h 2316226"/>
              <a:gd name="connsiteX29" fmla="*/ 0 w 5647388"/>
              <a:gd name="connsiteY29" fmla="*/ 778112 h 231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7388" h="2316226">
                <a:moveTo>
                  <a:pt x="0" y="778112"/>
                </a:moveTo>
                <a:cubicBezTo>
                  <a:pt x="0" y="773349"/>
                  <a:pt x="139700" y="605074"/>
                  <a:pt x="323850" y="578087"/>
                </a:cubicBezTo>
                <a:cubicBezTo>
                  <a:pt x="508000" y="551100"/>
                  <a:pt x="782638" y="592374"/>
                  <a:pt x="1104900" y="616187"/>
                </a:cubicBezTo>
                <a:cubicBezTo>
                  <a:pt x="1427163" y="639999"/>
                  <a:pt x="1958975" y="689212"/>
                  <a:pt x="2257425" y="720962"/>
                </a:cubicBezTo>
                <a:cubicBezTo>
                  <a:pt x="2555875" y="752712"/>
                  <a:pt x="2667000" y="808274"/>
                  <a:pt x="2895600" y="806687"/>
                </a:cubicBezTo>
                <a:cubicBezTo>
                  <a:pt x="3124200" y="805100"/>
                  <a:pt x="3394075" y="770174"/>
                  <a:pt x="3629025" y="711437"/>
                </a:cubicBezTo>
                <a:cubicBezTo>
                  <a:pt x="3863975" y="652700"/>
                  <a:pt x="4119563" y="544749"/>
                  <a:pt x="4305300" y="454262"/>
                </a:cubicBezTo>
                <a:cubicBezTo>
                  <a:pt x="4491037" y="363775"/>
                  <a:pt x="4624388" y="243124"/>
                  <a:pt x="4743450" y="168512"/>
                </a:cubicBezTo>
                <a:cubicBezTo>
                  <a:pt x="4862512" y="93900"/>
                  <a:pt x="4910137" y="-29926"/>
                  <a:pt x="5019675" y="6587"/>
                </a:cubicBezTo>
                <a:cubicBezTo>
                  <a:pt x="5129213" y="43100"/>
                  <a:pt x="5297488" y="255825"/>
                  <a:pt x="5400675" y="387587"/>
                </a:cubicBezTo>
                <a:cubicBezTo>
                  <a:pt x="5503863" y="519350"/>
                  <a:pt x="5614988" y="643175"/>
                  <a:pt x="5638800" y="797162"/>
                </a:cubicBezTo>
                <a:cubicBezTo>
                  <a:pt x="5662612" y="951149"/>
                  <a:pt x="5638800" y="1190862"/>
                  <a:pt x="5543550" y="1311512"/>
                </a:cubicBezTo>
                <a:cubicBezTo>
                  <a:pt x="5448300" y="1432162"/>
                  <a:pt x="5222875" y="1465500"/>
                  <a:pt x="5067300" y="1521062"/>
                </a:cubicBezTo>
                <a:cubicBezTo>
                  <a:pt x="4911725" y="1576624"/>
                  <a:pt x="4711700" y="1581387"/>
                  <a:pt x="4610100" y="1644887"/>
                </a:cubicBezTo>
                <a:cubicBezTo>
                  <a:pt x="4508500" y="1708387"/>
                  <a:pt x="4500563" y="1825862"/>
                  <a:pt x="4457700" y="1902062"/>
                </a:cubicBezTo>
                <a:cubicBezTo>
                  <a:pt x="4414838" y="1978262"/>
                  <a:pt x="4402137" y="2037000"/>
                  <a:pt x="4352925" y="2102087"/>
                </a:cubicBezTo>
                <a:cubicBezTo>
                  <a:pt x="4303713" y="2167174"/>
                  <a:pt x="4267200" y="2260837"/>
                  <a:pt x="4162425" y="2292587"/>
                </a:cubicBezTo>
                <a:cubicBezTo>
                  <a:pt x="4057650" y="2324337"/>
                  <a:pt x="3868738" y="2303700"/>
                  <a:pt x="3724275" y="2292587"/>
                </a:cubicBezTo>
                <a:cubicBezTo>
                  <a:pt x="3579812" y="2281474"/>
                  <a:pt x="3413125" y="2256074"/>
                  <a:pt x="3295650" y="2225912"/>
                </a:cubicBezTo>
                <a:cubicBezTo>
                  <a:pt x="3178175" y="2195750"/>
                  <a:pt x="3113087" y="2129074"/>
                  <a:pt x="3019425" y="2111612"/>
                </a:cubicBezTo>
                <a:cubicBezTo>
                  <a:pt x="2925763" y="2094150"/>
                  <a:pt x="2817812" y="2106850"/>
                  <a:pt x="2733675" y="2121137"/>
                </a:cubicBezTo>
                <a:cubicBezTo>
                  <a:pt x="2649538" y="2135424"/>
                  <a:pt x="2579687" y="2170350"/>
                  <a:pt x="2514600" y="2197337"/>
                </a:cubicBezTo>
                <a:cubicBezTo>
                  <a:pt x="2449513" y="2224324"/>
                  <a:pt x="2486025" y="2270362"/>
                  <a:pt x="2343150" y="2283062"/>
                </a:cubicBezTo>
                <a:cubicBezTo>
                  <a:pt x="2200275" y="2295762"/>
                  <a:pt x="1860550" y="2356087"/>
                  <a:pt x="1657350" y="2273537"/>
                </a:cubicBezTo>
                <a:cubicBezTo>
                  <a:pt x="1454150" y="2190987"/>
                  <a:pt x="1230312" y="1927462"/>
                  <a:pt x="1123950" y="1787762"/>
                </a:cubicBezTo>
                <a:cubicBezTo>
                  <a:pt x="1017588" y="1648062"/>
                  <a:pt x="1087437" y="1563924"/>
                  <a:pt x="1019175" y="1435337"/>
                </a:cubicBezTo>
                <a:cubicBezTo>
                  <a:pt x="950913" y="1306750"/>
                  <a:pt x="819150" y="1100374"/>
                  <a:pt x="714375" y="1016237"/>
                </a:cubicBezTo>
                <a:cubicBezTo>
                  <a:pt x="609600" y="932100"/>
                  <a:pt x="490537" y="944799"/>
                  <a:pt x="390525" y="930512"/>
                </a:cubicBezTo>
                <a:cubicBezTo>
                  <a:pt x="290513" y="916225"/>
                  <a:pt x="101600" y="930512"/>
                  <a:pt x="114300" y="930512"/>
                </a:cubicBezTo>
                <a:cubicBezTo>
                  <a:pt x="127000" y="930512"/>
                  <a:pt x="0" y="782875"/>
                  <a:pt x="0" y="778112"/>
                </a:cubicBezTo>
                <a:close/>
              </a:path>
            </a:pathLst>
          </a:custGeom>
          <a:noFill/>
          <a:ln w="158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Полилиния 23"/>
          <p:cNvSpPr/>
          <p:nvPr/>
        </p:nvSpPr>
        <p:spPr>
          <a:xfrm>
            <a:off x="1534621" y="1365896"/>
            <a:ext cx="1069222" cy="481338"/>
          </a:xfrm>
          <a:custGeom>
            <a:avLst/>
            <a:gdLst>
              <a:gd name="connsiteX0" fmla="*/ 709046 w 1069222"/>
              <a:gd name="connsiteY0" fmla="*/ 479837 h 481338"/>
              <a:gd name="connsiteX1" fmla="*/ 937646 w 1069222"/>
              <a:gd name="connsiteY1" fmla="*/ 429037 h 481338"/>
              <a:gd name="connsiteX2" fmla="*/ 1064646 w 1069222"/>
              <a:gd name="connsiteY2" fmla="*/ 234304 h 481338"/>
              <a:gd name="connsiteX3" fmla="*/ 1022312 w 1069222"/>
              <a:gd name="connsiteY3" fmla="*/ 90371 h 481338"/>
              <a:gd name="connsiteX4" fmla="*/ 844512 w 1069222"/>
              <a:gd name="connsiteY4" fmla="*/ 64971 h 481338"/>
              <a:gd name="connsiteX5" fmla="*/ 607446 w 1069222"/>
              <a:gd name="connsiteY5" fmla="*/ 64971 h 481338"/>
              <a:gd name="connsiteX6" fmla="*/ 353446 w 1069222"/>
              <a:gd name="connsiteY6" fmla="*/ 31104 h 481338"/>
              <a:gd name="connsiteX7" fmla="*/ 82512 w 1069222"/>
              <a:gd name="connsiteY7" fmla="*/ 14171 h 481338"/>
              <a:gd name="connsiteX8" fmla="*/ 6312 w 1069222"/>
              <a:gd name="connsiteY8" fmla="*/ 251237 h 481338"/>
              <a:gd name="connsiteX9" fmla="*/ 217979 w 1069222"/>
              <a:gd name="connsiteY9" fmla="*/ 412104 h 481338"/>
              <a:gd name="connsiteX10" fmla="*/ 514312 w 1069222"/>
              <a:gd name="connsiteY10" fmla="*/ 462904 h 481338"/>
              <a:gd name="connsiteX11" fmla="*/ 709046 w 1069222"/>
              <a:gd name="connsiteY11" fmla="*/ 479837 h 4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9222" h="481338">
                <a:moveTo>
                  <a:pt x="709046" y="479837"/>
                </a:moveTo>
                <a:cubicBezTo>
                  <a:pt x="779602" y="474192"/>
                  <a:pt x="878379" y="469959"/>
                  <a:pt x="937646" y="429037"/>
                </a:cubicBezTo>
                <a:cubicBezTo>
                  <a:pt x="996913" y="388115"/>
                  <a:pt x="1050535" y="290748"/>
                  <a:pt x="1064646" y="234304"/>
                </a:cubicBezTo>
                <a:cubicBezTo>
                  <a:pt x="1078757" y="177860"/>
                  <a:pt x="1059001" y="118593"/>
                  <a:pt x="1022312" y="90371"/>
                </a:cubicBezTo>
                <a:cubicBezTo>
                  <a:pt x="985623" y="62149"/>
                  <a:pt x="913656" y="69204"/>
                  <a:pt x="844512" y="64971"/>
                </a:cubicBezTo>
                <a:cubicBezTo>
                  <a:pt x="775368" y="60738"/>
                  <a:pt x="689290" y="70615"/>
                  <a:pt x="607446" y="64971"/>
                </a:cubicBezTo>
                <a:cubicBezTo>
                  <a:pt x="525602" y="59326"/>
                  <a:pt x="440935" y="39571"/>
                  <a:pt x="353446" y="31104"/>
                </a:cubicBezTo>
                <a:cubicBezTo>
                  <a:pt x="265957" y="22637"/>
                  <a:pt x="140368" y="-22518"/>
                  <a:pt x="82512" y="14171"/>
                </a:cubicBezTo>
                <a:cubicBezTo>
                  <a:pt x="24656" y="50860"/>
                  <a:pt x="-16266" y="184915"/>
                  <a:pt x="6312" y="251237"/>
                </a:cubicBezTo>
                <a:cubicBezTo>
                  <a:pt x="28890" y="317559"/>
                  <a:pt x="133312" y="376826"/>
                  <a:pt x="217979" y="412104"/>
                </a:cubicBezTo>
                <a:cubicBezTo>
                  <a:pt x="302646" y="447382"/>
                  <a:pt x="438112" y="451615"/>
                  <a:pt x="514312" y="462904"/>
                </a:cubicBezTo>
                <a:cubicBezTo>
                  <a:pt x="590512" y="474193"/>
                  <a:pt x="638490" y="485482"/>
                  <a:pt x="709046" y="479837"/>
                </a:cubicBezTo>
                <a:close/>
              </a:path>
            </a:pathLst>
          </a:custGeom>
          <a:noFill/>
          <a:ln w="158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TextBox 24"/>
          <p:cNvSpPr txBox="1"/>
          <p:nvPr/>
        </p:nvSpPr>
        <p:spPr>
          <a:xfrm flipH="1">
            <a:off x="7164288" y="5517232"/>
            <a:ext cx="1742174" cy="634571"/>
          </a:xfrm>
          <a:prstGeom prst="wedgeRectCallout">
            <a:avLst>
              <a:gd name="adj1" fmla="val 92401"/>
              <a:gd name="adj2" fmla="val -11641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72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/>
              <a:t>6 гостевых дома</a:t>
            </a:r>
          </a:p>
          <a:p>
            <a:pPr algn="ctr"/>
            <a:r>
              <a:rPr lang="en-US" dirty="0"/>
              <a:t>4 Igloo </a:t>
            </a:r>
            <a:r>
              <a:rPr lang="en-US" dirty="0" smtClean="0"/>
              <a:t>Village</a:t>
            </a:r>
            <a:endParaRPr lang="ru-RU" dirty="0" smtClean="0"/>
          </a:p>
          <a:p>
            <a:pPr algn="ctr"/>
            <a:r>
              <a:rPr lang="ru-RU" dirty="0" smtClean="0"/>
              <a:t>Детский центр</a:t>
            </a:r>
          </a:p>
          <a:p>
            <a:pPr algn="ctr"/>
            <a:r>
              <a:rPr lang="ru-RU" dirty="0" smtClean="0"/>
              <a:t>Веревочный парк</a:t>
            </a:r>
          </a:p>
          <a:p>
            <a:pPr algn="ctr"/>
            <a:r>
              <a:rPr lang="ru-RU" dirty="0" smtClean="0"/>
              <a:t>Спортивная площадка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4211960" y="3681028"/>
            <a:ext cx="1080120" cy="413046"/>
          </a:xfrm>
          <a:prstGeom prst="wedgeRectCallout">
            <a:avLst>
              <a:gd name="adj1" fmla="val -178155"/>
              <a:gd name="adj2" fmla="val 361528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en-US" dirty="0"/>
              <a:t>Spa-</a:t>
            </a:r>
            <a:r>
              <a:rPr lang="ru-RU" dirty="0"/>
              <a:t>центр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868034" y="4363377"/>
            <a:ext cx="1017220" cy="540060"/>
          </a:xfrm>
          <a:prstGeom prst="wedgeRectCallout">
            <a:avLst>
              <a:gd name="adj1" fmla="val 61182"/>
              <a:gd name="adj2" fmla="val 27104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smtClean="0"/>
              <a:t>Комплекс </a:t>
            </a:r>
            <a:br>
              <a:rPr lang="ru-RU" smtClean="0"/>
            </a:br>
            <a:r>
              <a:rPr lang="ru-RU" smtClean="0"/>
              <a:t>«Царство Якутской зимы»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2668795" y="4864882"/>
            <a:ext cx="864096" cy="326078"/>
          </a:xfrm>
          <a:prstGeom prst="wedgeRectCallout">
            <a:avLst>
              <a:gd name="adj1" fmla="val -13747"/>
              <a:gd name="adj2" fmla="val -118678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Визит Центр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3100843" y="5661248"/>
            <a:ext cx="1760920" cy="490555"/>
          </a:xfrm>
          <a:prstGeom prst="wedgeRectCallout">
            <a:avLst>
              <a:gd name="adj1" fmla="val -122637"/>
              <a:gd name="adj2" fmla="val -39821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Комплекс «Северный форум</a:t>
            </a:r>
          </a:p>
          <a:p>
            <a:pPr algn="ctr"/>
            <a:r>
              <a:rPr lang="ru-RU" dirty="0" smtClean="0"/>
              <a:t>Горнолыжный спуск</a:t>
            </a:r>
          </a:p>
          <a:p>
            <a:pPr algn="ctr"/>
            <a:r>
              <a:rPr lang="ru-RU" dirty="0" smtClean="0"/>
              <a:t>Тюбинг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763688" y="3689745"/>
            <a:ext cx="1306158" cy="404330"/>
          </a:xfrm>
          <a:prstGeom prst="wedgeRectCallout">
            <a:avLst>
              <a:gd name="adj1" fmla="val -88930"/>
              <a:gd name="adj2" fmla="val 142357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Ямщицкая станция</a:t>
            </a:r>
          </a:p>
          <a:p>
            <a:pPr algn="ctr"/>
            <a:r>
              <a:rPr lang="ru-RU" dirty="0" smtClean="0"/>
              <a:t>Лесная слобода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868034" y="5027921"/>
            <a:ext cx="1038427" cy="403802"/>
          </a:xfrm>
          <a:prstGeom prst="wedgeRectCallout">
            <a:avLst>
              <a:gd name="adj1" fmla="val 62270"/>
              <a:gd name="adj2" fmla="val 5943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Обзорная площадка с рестораном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5374437" y="3129951"/>
            <a:ext cx="1760920" cy="490555"/>
          </a:xfrm>
          <a:prstGeom prst="wedgeRectCallout">
            <a:avLst>
              <a:gd name="adj1" fmla="val -64940"/>
              <a:gd name="adj2" fmla="val 208714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/>
              <a:t>Военно-спортивная игра "</a:t>
            </a:r>
            <a:r>
              <a:rPr lang="ru-RU" dirty="0" smtClean="0"/>
              <a:t>Лазертаг»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5407165" y="3681028"/>
            <a:ext cx="1728191" cy="413046"/>
          </a:xfrm>
          <a:prstGeom prst="wedgeRectCallout">
            <a:avLst>
              <a:gd name="adj1" fmla="val -24036"/>
              <a:gd name="adj2" fmla="val 403222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err="1" smtClean="0"/>
              <a:t>Этнопарк</a:t>
            </a:r>
            <a:endParaRPr lang="ru-RU" dirty="0" smtClean="0"/>
          </a:p>
          <a:p>
            <a:pPr algn="ctr"/>
            <a:r>
              <a:rPr lang="ru-RU" dirty="0" smtClean="0"/>
              <a:t>Представительства районов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 flipH="1">
            <a:off x="3100843" y="3681028"/>
            <a:ext cx="1080120" cy="413046"/>
          </a:xfrm>
          <a:prstGeom prst="wedgeRectCallout">
            <a:avLst>
              <a:gd name="adj1" fmla="val -167181"/>
              <a:gd name="adj2" fmla="val 271336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Деревня мастеров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7185797" y="3113169"/>
            <a:ext cx="1760920" cy="490555"/>
          </a:xfrm>
          <a:prstGeom prst="wedgeRectCallout">
            <a:avLst>
              <a:gd name="adj1" fmla="val 31222"/>
              <a:gd name="adj2" fmla="val 174195"/>
            </a:avLst>
          </a:prstGeom>
          <a:solidFill>
            <a:srgbClr val="007692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Картинг центр</a:t>
            </a:r>
          </a:p>
          <a:p>
            <a:pPr algn="ctr"/>
            <a:r>
              <a:rPr lang="ru-RU" dirty="0" smtClean="0"/>
              <a:t>Лазертаг</a:t>
            </a:r>
            <a:endParaRPr lang="ru-RU" dirty="0"/>
          </a:p>
        </p:txBody>
      </p:sp>
      <p:sp>
        <p:nvSpPr>
          <p:cNvPr id="44" name="Полилиния 43"/>
          <p:cNvSpPr/>
          <p:nvPr/>
        </p:nvSpPr>
        <p:spPr>
          <a:xfrm>
            <a:off x="2641600" y="4376938"/>
            <a:ext cx="4987764" cy="1085848"/>
          </a:xfrm>
          <a:custGeom>
            <a:avLst/>
            <a:gdLst>
              <a:gd name="connsiteX0" fmla="*/ 0 w 4987764"/>
              <a:gd name="connsiteY0" fmla="*/ 423662 h 1085848"/>
              <a:gd name="connsiteX1" fmla="*/ 50800 w 4987764"/>
              <a:gd name="connsiteY1" fmla="*/ 389795 h 1085848"/>
              <a:gd name="connsiteX2" fmla="*/ 262467 w 4987764"/>
              <a:gd name="connsiteY2" fmla="*/ 228929 h 1085848"/>
              <a:gd name="connsiteX3" fmla="*/ 567267 w 4987764"/>
              <a:gd name="connsiteY3" fmla="*/ 195062 h 1085848"/>
              <a:gd name="connsiteX4" fmla="*/ 1041400 w 4987764"/>
              <a:gd name="connsiteY4" fmla="*/ 254329 h 1085848"/>
              <a:gd name="connsiteX5" fmla="*/ 1481667 w 4987764"/>
              <a:gd name="connsiteY5" fmla="*/ 355929 h 1085848"/>
              <a:gd name="connsiteX6" fmla="*/ 1913467 w 4987764"/>
              <a:gd name="connsiteY6" fmla="*/ 474462 h 1085848"/>
              <a:gd name="connsiteX7" fmla="*/ 2286000 w 4987764"/>
              <a:gd name="connsiteY7" fmla="*/ 618395 h 1085848"/>
              <a:gd name="connsiteX8" fmla="*/ 2751667 w 4987764"/>
              <a:gd name="connsiteY8" fmla="*/ 846995 h 1085848"/>
              <a:gd name="connsiteX9" fmla="*/ 3200400 w 4987764"/>
              <a:gd name="connsiteY9" fmla="*/ 1033262 h 1085848"/>
              <a:gd name="connsiteX10" fmla="*/ 3437467 w 4987764"/>
              <a:gd name="connsiteY10" fmla="*/ 1084062 h 1085848"/>
              <a:gd name="connsiteX11" fmla="*/ 3649133 w 4987764"/>
              <a:gd name="connsiteY11" fmla="*/ 1058662 h 1085848"/>
              <a:gd name="connsiteX12" fmla="*/ 3903133 w 4987764"/>
              <a:gd name="connsiteY12" fmla="*/ 914729 h 1085848"/>
              <a:gd name="connsiteX13" fmla="*/ 4199467 w 4987764"/>
              <a:gd name="connsiteY13" fmla="*/ 846995 h 1085848"/>
              <a:gd name="connsiteX14" fmla="*/ 4394200 w 4987764"/>
              <a:gd name="connsiteY14" fmla="*/ 872395 h 1085848"/>
              <a:gd name="connsiteX15" fmla="*/ 4707467 w 4987764"/>
              <a:gd name="connsiteY15" fmla="*/ 923195 h 1085848"/>
              <a:gd name="connsiteX16" fmla="*/ 4885267 w 4987764"/>
              <a:gd name="connsiteY16" fmla="*/ 855462 h 1085848"/>
              <a:gd name="connsiteX17" fmla="*/ 4969933 w 4987764"/>
              <a:gd name="connsiteY17" fmla="*/ 567595 h 1085848"/>
              <a:gd name="connsiteX18" fmla="*/ 4961467 w 4987764"/>
              <a:gd name="connsiteY18" fmla="*/ 338995 h 1085848"/>
              <a:gd name="connsiteX19" fmla="*/ 4699000 w 4987764"/>
              <a:gd name="connsiteY19" fmla="*/ 144262 h 1085848"/>
              <a:gd name="connsiteX20" fmla="*/ 4495800 w 4987764"/>
              <a:gd name="connsiteY20" fmla="*/ 329 h 1085848"/>
              <a:gd name="connsiteX21" fmla="*/ 4207933 w 4987764"/>
              <a:gd name="connsiteY21" fmla="*/ 101929 h 1085848"/>
              <a:gd name="connsiteX22" fmla="*/ 3632200 w 4987764"/>
              <a:gd name="connsiteY22" fmla="*/ 288195 h 1085848"/>
              <a:gd name="connsiteX23" fmla="*/ 3081867 w 4987764"/>
              <a:gd name="connsiteY23" fmla="*/ 398262 h 1085848"/>
              <a:gd name="connsiteX24" fmla="*/ 2489200 w 4987764"/>
              <a:gd name="connsiteY24" fmla="*/ 381329 h 1085848"/>
              <a:gd name="connsiteX25" fmla="*/ 1896533 w 4987764"/>
              <a:gd name="connsiteY25" fmla="*/ 271262 h 1085848"/>
              <a:gd name="connsiteX26" fmla="*/ 1515533 w 4987764"/>
              <a:gd name="connsiteY26" fmla="*/ 228929 h 1085848"/>
              <a:gd name="connsiteX27" fmla="*/ 1109133 w 4987764"/>
              <a:gd name="connsiteY27" fmla="*/ 211995 h 1085848"/>
              <a:gd name="connsiteX28" fmla="*/ 812800 w 4987764"/>
              <a:gd name="connsiteY28" fmla="*/ 203529 h 1085848"/>
              <a:gd name="connsiteX0" fmla="*/ 0 w 4987764"/>
              <a:gd name="connsiteY0" fmla="*/ 423662 h 1085848"/>
              <a:gd name="connsiteX1" fmla="*/ 50800 w 4987764"/>
              <a:gd name="connsiteY1" fmla="*/ 389795 h 1085848"/>
              <a:gd name="connsiteX2" fmla="*/ 262467 w 4987764"/>
              <a:gd name="connsiteY2" fmla="*/ 228929 h 1085848"/>
              <a:gd name="connsiteX3" fmla="*/ 567267 w 4987764"/>
              <a:gd name="connsiteY3" fmla="*/ 195062 h 1085848"/>
              <a:gd name="connsiteX4" fmla="*/ 1041400 w 4987764"/>
              <a:gd name="connsiteY4" fmla="*/ 254329 h 1085848"/>
              <a:gd name="connsiteX5" fmla="*/ 1481667 w 4987764"/>
              <a:gd name="connsiteY5" fmla="*/ 355929 h 1085848"/>
              <a:gd name="connsiteX6" fmla="*/ 1913467 w 4987764"/>
              <a:gd name="connsiteY6" fmla="*/ 474462 h 1085848"/>
              <a:gd name="connsiteX7" fmla="*/ 2286000 w 4987764"/>
              <a:gd name="connsiteY7" fmla="*/ 618395 h 1085848"/>
              <a:gd name="connsiteX8" fmla="*/ 2751667 w 4987764"/>
              <a:gd name="connsiteY8" fmla="*/ 846995 h 1085848"/>
              <a:gd name="connsiteX9" fmla="*/ 3200400 w 4987764"/>
              <a:gd name="connsiteY9" fmla="*/ 1033262 h 1085848"/>
              <a:gd name="connsiteX10" fmla="*/ 3437467 w 4987764"/>
              <a:gd name="connsiteY10" fmla="*/ 1084062 h 1085848"/>
              <a:gd name="connsiteX11" fmla="*/ 3649133 w 4987764"/>
              <a:gd name="connsiteY11" fmla="*/ 1058662 h 1085848"/>
              <a:gd name="connsiteX12" fmla="*/ 3903133 w 4987764"/>
              <a:gd name="connsiteY12" fmla="*/ 914729 h 1085848"/>
              <a:gd name="connsiteX13" fmla="*/ 4199467 w 4987764"/>
              <a:gd name="connsiteY13" fmla="*/ 846995 h 1085848"/>
              <a:gd name="connsiteX14" fmla="*/ 4394200 w 4987764"/>
              <a:gd name="connsiteY14" fmla="*/ 872395 h 1085848"/>
              <a:gd name="connsiteX15" fmla="*/ 4707467 w 4987764"/>
              <a:gd name="connsiteY15" fmla="*/ 923195 h 1085848"/>
              <a:gd name="connsiteX16" fmla="*/ 4885267 w 4987764"/>
              <a:gd name="connsiteY16" fmla="*/ 855462 h 1085848"/>
              <a:gd name="connsiteX17" fmla="*/ 4969933 w 4987764"/>
              <a:gd name="connsiteY17" fmla="*/ 567595 h 1085848"/>
              <a:gd name="connsiteX18" fmla="*/ 4961467 w 4987764"/>
              <a:gd name="connsiteY18" fmla="*/ 338995 h 1085848"/>
              <a:gd name="connsiteX19" fmla="*/ 4699000 w 4987764"/>
              <a:gd name="connsiteY19" fmla="*/ 144262 h 1085848"/>
              <a:gd name="connsiteX20" fmla="*/ 4495800 w 4987764"/>
              <a:gd name="connsiteY20" fmla="*/ 329 h 1085848"/>
              <a:gd name="connsiteX21" fmla="*/ 4207933 w 4987764"/>
              <a:gd name="connsiteY21" fmla="*/ 101929 h 1085848"/>
              <a:gd name="connsiteX22" fmla="*/ 3632200 w 4987764"/>
              <a:gd name="connsiteY22" fmla="*/ 288195 h 1085848"/>
              <a:gd name="connsiteX23" fmla="*/ 3081867 w 4987764"/>
              <a:gd name="connsiteY23" fmla="*/ 398262 h 1085848"/>
              <a:gd name="connsiteX24" fmla="*/ 2489200 w 4987764"/>
              <a:gd name="connsiteY24" fmla="*/ 381329 h 1085848"/>
              <a:gd name="connsiteX25" fmla="*/ 1896533 w 4987764"/>
              <a:gd name="connsiteY25" fmla="*/ 271262 h 1085848"/>
              <a:gd name="connsiteX26" fmla="*/ 1515533 w 4987764"/>
              <a:gd name="connsiteY26" fmla="*/ 228929 h 1085848"/>
              <a:gd name="connsiteX27" fmla="*/ 1109133 w 4987764"/>
              <a:gd name="connsiteY27" fmla="*/ 211995 h 1085848"/>
              <a:gd name="connsiteX28" fmla="*/ 819150 w 4987764"/>
              <a:gd name="connsiteY28" fmla="*/ 203529 h 1085848"/>
              <a:gd name="connsiteX0" fmla="*/ 0 w 4987764"/>
              <a:gd name="connsiteY0" fmla="*/ 423662 h 1085848"/>
              <a:gd name="connsiteX1" fmla="*/ 50800 w 4987764"/>
              <a:gd name="connsiteY1" fmla="*/ 389795 h 1085848"/>
              <a:gd name="connsiteX2" fmla="*/ 262467 w 4987764"/>
              <a:gd name="connsiteY2" fmla="*/ 228929 h 1085848"/>
              <a:gd name="connsiteX3" fmla="*/ 567267 w 4987764"/>
              <a:gd name="connsiteY3" fmla="*/ 195062 h 1085848"/>
              <a:gd name="connsiteX4" fmla="*/ 1041400 w 4987764"/>
              <a:gd name="connsiteY4" fmla="*/ 254329 h 1085848"/>
              <a:gd name="connsiteX5" fmla="*/ 1481667 w 4987764"/>
              <a:gd name="connsiteY5" fmla="*/ 355929 h 1085848"/>
              <a:gd name="connsiteX6" fmla="*/ 1913467 w 4987764"/>
              <a:gd name="connsiteY6" fmla="*/ 474462 h 1085848"/>
              <a:gd name="connsiteX7" fmla="*/ 2286000 w 4987764"/>
              <a:gd name="connsiteY7" fmla="*/ 618395 h 1085848"/>
              <a:gd name="connsiteX8" fmla="*/ 2751667 w 4987764"/>
              <a:gd name="connsiteY8" fmla="*/ 846995 h 1085848"/>
              <a:gd name="connsiteX9" fmla="*/ 3200400 w 4987764"/>
              <a:gd name="connsiteY9" fmla="*/ 1033262 h 1085848"/>
              <a:gd name="connsiteX10" fmla="*/ 3437467 w 4987764"/>
              <a:gd name="connsiteY10" fmla="*/ 1084062 h 1085848"/>
              <a:gd name="connsiteX11" fmla="*/ 3649133 w 4987764"/>
              <a:gd name="connsiteY11" fmla="*/ 1058662 h 1085848"/>
              <a:gd name="connsiteX12" fmla="*/ 3903133 w 4987764"/>
              <a:gd name="connsiteY12" fmla="*/ 914729 h 1085848"/>
              <a:gd name="connsiteX13" fmla="*/ 4199467 w 4987764"/>
              <a:gd name="connsiteY13" fmla="*/ 846995 h 1085848"/>
              <a:gd name="connsiteX14" fmla="*/ 4394200 w 4987764"/>
              <a:gd name="connsiteY14" fmla="*/ 872395 h 1085848"/>
              <a:gd name="connsiteX15" fmla="*/ 4707467 w 4987764"/>
              <a:gd name="connsiteY15" fmla="*/ 923195 h 1085848"/>
              <a:gd name="connsiteX16" fmla="*/ 4885267 w 4987764"/>
              <a:gd name="connsiteY16" fmla="*/ 855462 h 1085848"/>
              <a:gd name="connsiteX17" fmla="*/ 4969933 w 4987764"/>
              <a:gd name="connsiteY17" fmla="*/ 567595 h 1085848"/>
              <a:gd name="connsiteX18" fmla="*/ 4961467 w 4987764"/>
              <a:gd name="connsiteY18" fmla="*/ 338995 h 1085848"/>
              <a:gd name="connsiteX19" fmla="*/ 4699000 w 4987764"/>
              <a:gd name="connsiteY19" fmla="*/ 144262 h 1085848"/>
              <a:gd name="connsiteX20" fmla="*/ 4495800 w 4987764"/>
              <a:gd name="connsiteY20" fmla="*/ 329 h 1085848"/>
              <a:gd name="connsiteX21" fmla="*/ 4207933 w 4987764"/>
              <a:gd name="connsiteY21" fmla="*/ 101929 h 1085848"/>
              <a:gd name="connsiteX22" fmla="*/ 3632200 w 4987764"/>
              <a:gd name="connsiteY22" fmla="*/ 288195 h 1085848"/>
              <a:gd name="connsiteX23" fmla="*/ 3081867 w 4987764"/>
              <a:gd name="connsiteY23" fmla="*/ 398262 h 1085848"/>
              <a:gd name="connsiteX24" fmla="*/ 2489200 w 4987764"/>
              <a:gd name="connsiteY24" fmla="*/ 381329 h 1085848"/>
              <a:gd name="connsiteX25" fmla="*/ 1896533 w 4987764"/>
              <a:gd name="connsiteY25" fmla="*/ 271262 h 1085848"/>
              <a:gd name="connsiteX26" fmla="*/ 1515533 w 4987764"/>
              <a:gd name="connsiteY26" fmla="*/ 228929 h 1085848"/>
              <a:gd name="connsiteX27" fmla="*/ 1109133 w 4987764"/>
              <a:gd name="connsiteY27" fmla="*/ 211995 h 1085848"/>
              <a:gd name="connsiteX28" fmla="*/ 819150 w 4987764"/>
              <a:gd name="connsiteY28" fmla="*/ 203529 h 1085848"/>
              <a:gd name="connsiteX0" fmla="*/ 0 w 4987764"/>
              <a:gd name="connsiteY0" fmla="*/ 423662 h 1085848"/>
              <a:gd name="connsiteX1" fmla="*/ 50800 w 4987764"/>
              <a:gd name="connsiteY1" fmla="*/ 389795 h 1085848"/>
              <a:gd name="connsiteX2" fmla="*/ 262467 w 4987764"/>
              <a:gd name="connsiteY2" fmla="*/ 228929 h 1085848"/>
              <a:gd name="connsiteX3" fmla="*/ 567267 w 4987764"/>
              <a:gd name="connsiteY3" fmla="*/ 195062 h 1085848"/>
              <a:gd name="connsiteX4" fmla="*/ 1041400 w 4987764"/>
              <a:gd name="connsiteY4" fmla="*/ 254329 h 1085848"/>
              <a:gd name="connsiteX5" fmla="*/ 1481667 w 4987764"/>
              <a:gd name="connsiteY5" fmla="*/ 355929 h 1085848"/>
              <a:gd name="connsiteX6" fmla="*/ 1913467 w 4987764"/>
              <a:gd name="connsiteY6" fmla="*/ 474462 h 1085848"/>
              <a:gd name="connsiteX7" fmla="*/ 2286000 w 4987764"/>
              <a:gd name="connsiteY7" fmla="*/ 618395 h 1085848"/>
              <a:gd name="connsiteX8" fmla="*/ 2751667 w 4987764"/>
              <a:gd name="connsiteY8" fmla="*/ 846995 h 1085848"/>
              <a:gd name="connsiteX9" fmla="*/ 3200400 w 4987764"/>
              <a:gd name="connsiteY9" fmla="*/ 1033262 h 1085848"/>
              <a:gd name="connsiteX10" fmla="*/ 3437467 w 4987764"/>
              <a:gd name="connsiteY10" fmla="*/ 1084062 h 1085848"/>
              <a:gd name="connsiteX11" fmla="*/ 3649133 w 4987764"/>
              <a:gd name="connsiteY11" fmla="*/ 1058662 h 1085848"/>
              <a:gd name="connsiteX12" fmla="*/ 3903133 w 4987764"/>
              <a:gd name="connsiteY12" fmla="*/ 914729 h 1085848"/>
              <a:gd name="connsiteX13" fmla="*/ 4199467 w 4987764"/>
              <a:gd name="connsiteY13" fmla="*/ 846995 h 1085848"/>
              <a:gd name="connsiteX14" fmla="*/ 4394200 w 4987764"/>
              <a:gd name="connsiteY14" fmla="*/ 872395 h 1085848"/>
              <a:gd name="connsiteX15" fmla="*/ 4707467 w 4987764"/>
              <a:gd name="connsiteY15" fmla="*/ 923195 h 1085848"/>
              <a:gd name="connsiteX16" fmla="*/ 4885267 w 4987764"/>
              <a:gd name="connsiteY16" fmla="*/ 855462 h 1085848"/>
              <a:gd name="connsiteX17" fmla="*/ 4969933 w 4987764"/>
              <a:gd name="connsiteY17" fmla="*/ 567595 h 1085848"/>
              <a:gd name="connsiteX18" fmla="*/ 4961467 w 4987764"/>
              <a:gd name="connsiteY18" fmla="*/ 338995 h 1085848"/>
              <a:gd name="connsiteX19" fmla="*/ 4699000 w 4987764"/>
              <a:gd name="connsiteY19" fmla="*/ 144262 h 1085848"/>
              <a:gd name="connsiteX20" fmla="*/ 4495800 w 4987764"/>
              <a:gd name="connsiteY20" fmla="*/ 329 h 1085848"/>
              <a:gd name="connsiteX21" fmla="*/ 4207933 w 4987764"/>
              <a:gd name="connsiteY21" fmla="*/ 101929 h 1085848"/>
              <a:gd name="connsiteX22" fmla="*/ 3632200 w 4987764"/>
              <a:gd name="connsiteY22" fmla="*/ 288195 h 1085848"/>
              <a:gd name="connsiteX23" fmla="*/ 3081867 w 4987764"/>
              <a:gd name="connsiteY23" fmla="*/ 398262 h 1085848"/>
              <a:gd name="connsiteX24" fmla="*/ 2489200 w 4987764"/>
              <a:gd name="connsiteY24" fmla="*/ 381329 h 1085848"/>
              <a:gd name="connsiteX25" fmla="*/ 1896533 w 4987764"/>
              <a:gd name="connsiteY25" fmla="*/ 271262 h 1085848"/>
              <a:gd name="connsiteX26" fmla="*/ 1515533 w 4987764"/>
              <a:gd name="connsiteY26" fmla="*/ 228929 h 1085848"/>
              <a:gd name="connsiteX27" fmla="*/ 1109133 w 4987764"/>
              <a:gd name="connsiteY27" fmla="*/ 211995 h 1085848"/>
              <a:gd name="connsiteX28" fmla="*/ 742950 w 4987764"/>
              <a:gd name="connsiteY28" fmla="*/ 203529 h 108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87764" h="1085848">
                <a:moveTo>
                  <a:pt x="0" y="423662"/>
                </a:moveTo>
                <a:cubicBezTo>
                  <a:pt x="3528" y="422956"/>
                  <a:pt x="7056" y="422250"/>
                  <a:pt x="50800" y="389795"/>
                </a:cubicBezTo>
                <a:cubicBezTo>
                  <a:pt x="94544" y="357340"/>
                  <a:pt x="176389" y="261384"/>
                  <a:pt x="262467" y="228929"/>
                </a:cubicBezTo>
                <a:cubicBezTo>
                  <a:pt x="348545" y="196474"/>
                  <a:pt x="437445" y="190829"/>
                  <a:pt x="567267" y="195062"/>
                </a:cubicBezTo>
                <a:cubicBezTo>
                  <a:pt x="697089" y="199295"/>
                  <a:pt x="889000" y="227518"/>
                  <a:pt x="1041400" y="254329"/>
                </a:cubicBezTo>
                <a:cubicBezTo>
                  <a:pt x="1193800" y="281140"/>
                  <a:pt x="1336323" y="319240"/>
                  <a:pt x="1481667" y="355929"/>
                </a:cubicBezTo>
                <a:cubicBezTo>
                  <a:pt x="1627011" y="392618"/>
                  <a:pt x="1779412" y="430718"/>
                  <a:pt x="1913467" y="474462"/>
                </a:cubicBezTo>
                <a:cubicBezTo>
                  <a:pt x="2047522" y="518206"/>
                  <a:pt x="2146300" y="556306"/>
                  <a:pt x="2286000" y="618395"/>
                </a:cubicBezTo>
                <a:cubicBezTo>
                  <a:pt x="2425700" y="680484"/>
                  <a:pt x="2599267" y="777851"/>
                  <a:pt x="2751667" y="846995"/>
                </a:cubicBezTo>
                <a:cubicBezTo>
                  <a:pt x="2904067" y="916139"/>
                  <a:pt x="3086100" y="993751"/>
                  <a:pt x="3200400" y="1033262"/>
                </a:cubicBezTo>
                <a:cubicBezTo>
                  <a:pt x="3314700" y="1072773"/>
                  <a:pt x="3362678" y="1079829"/>
                  <a:pt x="3437467" y="1084062"/>
                </a:cubicBezTo>
                <a:cubicBezTo>
                  <a:pt x="3512256" y="1088295"/>
                  <a:pt x="3571522" y="1086884"/>
                  <a:pt x="3649133" y="1058662"/>
                </a:cubicBezTo>
                <a:cubicBezTo>
                  <a:pt x="3726744" y="1030440"/>
                  <a:pt x="3811411" y="950007"/>
                  <a:pt x="3903133" y="914729"/>
                </a:cubicBezTo>
                <a:cubicBezTo>
                  <a:pt x="3994855" y="879451"/>
                  <a:pt x="4117623" y="854051"/>
                  <a:pt x="4199467" y="846995"/>
                </a:cubicBezTo>
                <a:cubicBezTo>
                  <a:pt x="4281312" y="839939"/>
                  <a:pt x="4309533" y="859695"/>
                  <a:pt x="4394200" y="872395"/>
                </a:cubicBezTo>
                <a:cubicBezTo>
                  <a:pt x="4478867" y="885095"/>
                  <a:pt x="4625623" y="926017"/>
                  <a:pt x="4707467" y="923195"/>
                </a:cubicBezTo>
                <a:cubicBezTo>
                  <a:pt x="4789311" y="920373"/>
                  <a:pt x="4841523" y="914729"/>
                  <a:pt x="4885267" y="855462"/>
                </a:cubicBezTo>
                <a:cubicBezTo>
                  <a:pt x="4929011" y="796195"/>
                  <a:pt x="4957233" y="653673"/>
                  <a:pt x="4969933" y="567595"/>
                </a:cubicBezTo>
                <a:cubicBezTo>
                  <a:pt x="4982633" y="481517"/>
                  <a:pt x="5006622" y="409550"/>
                  <a:pt x="4961467" y="338995"/>
                </a:cubicBezTo>
                <a:cubicBezTo>
                  <a:pt x="4916312" y="268440"/>
                  <a:pt x="4776611" y="200706"/>
                  <a:pt x="4699000" y="144262"/>
                </a:cubicBezTo>
                <a:cubicBezTo>
                  <a:pt x="4621389" y="87818"/>
                  <a:pt x="4577645" y="7384"/>
                  <a:pt x="4495800" y="329"/>
                </a:cubicBezTo>
                <a:cubicBezTo>
                  <a:pt x="4413956" y="-6727"/>
                  <a:pt x="4207933" y="101929"/>
                  <a:pt x="4207933" y="101929"/>
                </a:cubicBezTo>
                <a:cubicBezTo>
                  <a:pt x="4064000" y="149907"/>
                  <a:pt x="3819878" y="238806"/>
                  <a:pt x="3632200" y="288195"/>
                </a:cubicBezTo>
                <a:cubicBezTo>
                  <a:pt x="3444522" y="337584"/>
                  <a:pt x="3272367" y="382740"/>
                  <a:pt x="3081867" y="398262"/>
                </a:cubicBezTo>
                <a:cubicBezTo>
                  <a:pt x="2891367" y="413784"/>
                  <a:pt x="2686756" y="402496"/>
                  <a:pt x="2489200" y="381329"/>
                </a:cubicBezTo>
                <a:cubicBezTo>
                  <a:pt x="2291644" y="360162"/>
                  <a:pt x="2058811" y="296662"/>
                  <a:pt x="1896533" y="271262"/>
                </a:cubicBezTo>
                <a:cubicBezTo>
                  <a:pt x="1734255" y="245862"/>
                  <a:pt x="1646766" y="238807"/>
                  <a:pt x="1515533" y="228929"/>
                </a:cubicBezTo>
                <a:cubicBezTo>
                  <a:pt x="1384300" y="219051"/>
                  <a:pt x="1237897" y="216228"/>
                  <a:pt x="1109133" y="211995"/>
                </a:cubicBezTo>
                <a:cubicBezTo>
                  <a:pt x="980369" y="207762"/>
                  <a:pt x="1200856" y="204234"/>
                  <a:pt x="742950" y="203529"/>
                </a:cubicBezTo>
              </a:path>
            </a:pathLst>
          </a:custGeom>
          <a:noFill/>
          <a:ln w="254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41639" y="6597352"/>
            <a:ext cx="111799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259632" y="6347609"/>
            <a:ext cx="2357422" cy="507831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defTabSz="457200" eaLnBrk="0" hangingPunct="0">
              <a:spcAft>
                <a:spcPts val="0"/>
              </a:spcAft>
            </a:pPr>
            <a:r>
              <a:rPr lang="ru-RU" sz="900" b="1" dirty="0">
                <a:solidFill>
                  <a:srgbClr val="164B4F"/>
                </a:solidFill>
                <a:latin typeface="Century Gothic" panose="020B0502020202020204" pitchFamily="34" charset="0"/>
              </a:rPr>
              <a:t>Асфальтирование </a:t>
            </a:r>
            <a:r>
              <a:rPr lang="ru-RU" sz="900" b="1" dirty="0" smtClean="0">
                <a:solidFill>
                  <a:srgbClr val="164B4F"/>
                </a:solidFill>
                <a:latin typeface="Century Gothic" panose="020B0502020202020204" pitchFamily="34" charset="0"/>
              </a:rPr>
              <a:t>дороги</a:t>
            </a:r>
          </a:p>
          <a:p>
            <a:pPr defTabSz="457200" eaLnBrk="0" hangingPunct="0">
              <a:spcAft>
                <a:spcPts val="0"/>
              </a:spcAft>
            </a:pPr>
            <a:r>
              <a:rPr lang="ru-RU" sz="900" b="1" dirty="0" smtClean="0">
                <a:solidFill>
                  <a:srgbClr val="164B4F"/>
                </a:solidFill>
                <a:latin typeface="Century Gothic" panose="020B0502020202020204" pitchFamily="34" charset="0"/>
              </a:rPr>
              <a:t>Прокладка электрических сетей и газификация</a:t>
            </a:r>
            <a:endParaRPr lang="ru-RU" sz="900" b="1" dirty="0" smtClean="0">
              <a:solidFill>
                <a:srgbClr val="164B4F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3560086" y="4855638"/>
            <a:ext cx="864096" cy="335322"/>
          </a:xfrm>
          <a:prstGeom prst="wedgeRectCallout">
            <a:avLst>
              <a:gd name="adj1" fmla="val 62680"/>
              <a:gd name="adj2" fmla="val -103099"/>
            </a:avLst>
          </a:prstGeom>
          <a:solidFill>
            <a:srgbClr val="FFC000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ГРП и ТП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 flipH="1">
            <a:off x="7868034" y="3964348"/>
            <a:ext cx="864096" cy="335322"/>
          </a:xfrm>
          <a:prstGeom prst="wedgeRectCallout">
            <a:avLst>
              <a:gd name="adj1" fmla="val 241989"/>
              <a:gd name="adj2" fmla="val 192318"/>
            </a:avLst>
          </a:prstGeom>
          <a:solidFill>
            <a:srgbClr val="FFC000"/>
          </a:solidFill>
          <a:ln w="317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600000" rev="21594000"/>
            </a:camera>
            <a:lightRig rig="soft" dir="t">
              <a:rot lat="0" lon="0" rev="0"/>
            </a:lightRig>
          </a:scene3d>
          <a:sp3d prstMaterial="translucentPowder"/>
        </p:spPr>
        <p:txBody>
          <a:bodyPr lIns="108000" tIns="36000" rIns="72000" bIns="36000" anchor="ctr" anchorCtr="0"/>
          <a:lstStyle>
            <a:defPPr>
              <a:defRPr lang="en-US"/>
            </a:defPPr>
            <a:lvl1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b="1" ker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 smtClean="0"/>
              <a:t>ГРП и ТП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789133" y="6597352"/>
            <a:ext cx="1117993" cy="0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893733" y="6477370"/>
            <a:ext cx="2357422" cy="230832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defTabSz="457200" eaLnBrk="0" hangingPunct="0">
              <a:spcAft>
                <a:spcPts val="0"/>
              </a:spcAft>
            </a:pPr>
            <a:r>
              <a:rPr lang="ru-RU" sz="900" b="1" dirty="0" smtClean="0">
                <a:solidFill>
                  <a:srgbClr val="164B4F"/>
                </a:solidFill>
                <a:latin typeface="Century Gothic" panose="020B0502020202020204" pitchFamily="34" charset="0"/>
              </a:rPr>
              <a:t>Территория ТРК «Северная мозаика»</a:t>
            </a:r>
            <a:endParaRPr lang="ru-RU" sz="900" b="1" dirty="0" smtClean="0">
              <a:solidFill>
                <a:srgbClr val="164B4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7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175</Words>
  <Application>Microsoft Office PowerPoint</Application>
  <PresentationFormat>Экран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Euphemia</vt:lpstr>
      <vt:lpstr>Times New Roman</vt:lpstr>
      <vt:lpstr>Serenity_16x9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2014-01-24T03:51:46Z</dcterms:created>
  <dcterms:modified xsi:type="dcterms:W3CDTF">2015-10-13T09:41:33Z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